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4">
  <p:sldMasterIdLst>
    <p:sldMasterId id="2147483648" r:id="rId1"/>
    <p:sldMasterId id="2147483692" r:id="rId2"/>
    <p:sldMasterId id="2147483706" r:id="rId3"/>
    <p:sldMasterId id="2147483746" r:id="rId4"/>
  </p:sldMasterIdLst>
  <p:notesMasterIdLst>
    <p:notesMasterId r:id="rId19"/>
  </p:notesMasterIdLst>
  <p:handoutMasterIdLst>
    <p:handoutMasterId r:id="rId20"/>
  </p:handoutMasterIdLst>
  <p:sldIdLst>
    <p:sldId id="527" r:id="rId5"/>
    <p:sldId id="876" r:id="rId6"/>
    <p:sldId id="877" r:id="rId7"/>
    <p:sldId id="879" r:id="rId8"/>
    <p:sldId id="884" r:id="rId9"/>
    <p:sldId id="886" r:id="rId10"/>
    <p:sldId id="880" r:id="rId11"/>
    <p:sldId id="883" r:id="rId12"/>
    <p:sldId id="882" r:id="rId13"/>
    <p:sldId id="881" r:id="rId14"/>
    <p:sldId id="887" r:id="rId15"/>
    <p:sldId id="888" r:id="rId16"/>
    <p:sldId id="885" r:id="rId17"/>
    <p:sldId id="822" r:id="rId18"/>
  </p:sldIdLst>
  <p:sldSz cx="10688638" cy="7562850"/>
  <p:notesSz cx="6858000" cy="9144000"/>
  <p:defaultText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228">
          <p15:clr>
            <a:srgbClr val="A4A3A4"/>
          </p15:clr>
        </p15:guide>
        <p15:guide id="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ill Gallery" initials="BG"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4749"/>
    <a:srgbClr val="0070CD"/>
    <a:srgbClr val="8000FF"/>
    <a:srgbClr val="77BC1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809" autoAdjust="0"/>
    <p:restoredTop sz="92639" autoAdjust="0"/>
  </p:normalViewPr>
  <p:slideViewPr>
    <p:cSldViewPr snapToGrid="0" snapToObjects="1" showGuides="1">
      <p:cViewPr varScale="1">
        <p:scale>
          <a:sx n="63" d="100"/>
          <a:sy n="63" d="100"/>
        </p:scale>
        <p:origin x="726" y="60"/>
      </p:cViewPr>
      <p:guideLst>
        <p:guide orient="horz" pos="4228"/>
        <p:guide/>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22560"/>
    </p:cViewPr>
  </p:sorterViewPr>
  <p:notesViewPr>
    <p:cSldViewPr snapToGrid="0" snapToObjects="1">
      <p:cViewPr varScale="1">
        <p:scale>
          <a:sx n="90" d="100"/>
          <a:sy n="90" d="100"/>
        </p:scale>
        <p:origin x="-3672"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007ED88-A3DE-6346-B89F-42FEE829C83F}" type="datetime1">
              <a:rPr lang="en-US" smtClean="0"/>
              <a:t>11/4/2016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C3B1715-F5D1-1143-A571-DB0067BDEA7E}" type="slidenum">
              <a:rPr lang="en-US" smtClean="0"/>
              <a:t>‹#›</a:t>
            </a:fld>
            <a:endParaRPr lang="en-US"/>
          </a:p>
        </p:txBody>
      </p:sp>
    </p:spTree>
    <p:extLst>
      <p:ext uri="{BB962C8B-B14F-4D97-AF65-F5344CB8AC3E}">
        <p14:creationId xmlns:p14="http://schemas.microsoft.com/office/powerpoint/2010/main" val="89381564"/>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18C8B96-99EB-F142-AF3F-550E1DF4348F}" type="datetime1">
              <a:rPr lang="en-US" smtClean="0"/>
              <a:t>11/4/2016</a:t>
            </a:fld>
            <a:endParaRPr lang="en-US"/>
          </a:p>
        </p:txBody>
      </p:sp>
      <p:sp>
        <p:nvSpPr>
          <p:cNvPr id="4" name="Slide Image Placeholder 3"/>
          <p:cNvSpPr>
            <a:spLocks noGrp="1" noRot="1" noChangeAspect="1"/>
          </p:cNvSpPr>
          <p:nvPr>
            <p:ph type="sldImg" idx="2"/>
          </p:nvPr>
        </p:nvSpPr>
        <p:spPr>
          <a:xfrm>
            <a:off x="1006475" y="685800"/>
            <a:ext cx="48450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AA62965-E266-D34A-8021-2656AF3E099F}" type="slidenum">
              <a:rPr lang="en-US" smtClean="0"/>
              <a:t>‹#›</a:t>
            </a:fld>
            <a:endParaRPr lang="en-US"/>
          </a:p>
        </p:txBody>
      </p:sp>
    </p:spTree>
    <p:extLst>
      <p:ext uri="{BB962C8B-B14F-4D97-AF65-F5344CB8AC3E}">
        <p14:creationId xmlns:p14="http://schemas.microsoft.com/office/powerpoint/2010/main" val="2485025708"/>
      </p:ext>
    </p:extLst>
  </p:cSld>
  <p:clrMap bg1="lt1" tx1="dk1" bg2="lt2" tx2="dk2" accent1="accent1" accent2="accent2" accent3="accent3" accent4="accent4" accent5="accent5" accent6="accent6" hlink="hlink" folHlink="folHlink"/>
  <p:hf sldNum="0"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Dr. </a:t>
            </a:r>
            <a:r>
              <a:rPr lang="en-US" dirty="0" err="1" smtClean="0"/>
              <a:t>Soe</a:t>
            </a:r>
            <a:r>
              <a:rPr lang="en-US" dirty="0" smtClean="0"/>
              <a:t> </a:t>
            </a:r>
            <a:r>
              <a:rPr lang="en-US" dirty="0" err="1" smtClean="0"/>
              <a:t>Soe</a:t>
            </a:r>
            <a:r>
              <a:rPr lang="en-US" dirty="0" smtClean="0"/>
              <a:t> </a:t>
            </a:r>
            <a:r>
              <a:rPr lang="en-US" dirty="0" err="1" smtClean="0"/>
              <a:t>Ohn</a:t>
            </a:r>
            <a:r>
              <a:rPr lang="en-US" dirty="0" smtClean="0"/>
              <a:t>, Dr. </a:t>
            </a:r>
            <a:r>
              <a:rPr lang="en-US" baseline="0" dirty="0" smtClean="0"/>
              <a:t>, DRD engineers and staff from </a:t>
            </a:r>
            <a:r>
              <a:rPr lang="en-US" baseline="0" dirty="0" err="1" smtClean="0"/>
              <a:t>Naypyitaw</a:t>
            </a:r>
            <a:r>
              <a:rPr lang="en-US" baseline="0" dirty="0" smtClean="0"/>
              <a:t> and from Shan State, private micro-hydropower mini-grid developers– it is a pleasure and an honor to talk with you today about micro-hydropower.</a:t>
            </a:r>
          </a:p>
          <a:p>
            <a:endParaRPr lang="en-US" baseline="0" dirty="0" smtClean="0"/>
          </a:p>
          <a:p>
            <a:r>
              <a:rPr lang="en-US" baseline="0" dirty="0" smtClean="0"/>
              <a:t>The DRD has a huge responsibility as the government department responsible for off-grid rural electrification. Mini-grids powered by micro-hydropower can be a wonderful technology for village electrification.  Of course, they have to be built correctly and maintained. The DRD has important work to do either in overseeing the building of micro-hydropower projects, or in supporting developers and villages who want to build micro-hydro.</a:t>
            </a:r>
          </a:p>
          <a:p>
            <a:endParaRPr lang="en-US" baseline="0" dirty="0" smtClean="0"/>
          </a:p>
          <a:p>
            <a:r>
              <a:rPr lang="en-US" baseline="0" dirty="0" smtClean="0"/>
              <a:t>What makes a good micro-hydro site?</a:t>
            </a:r>
          </a:p>
          <a:p>
            <a:r>
              <a:rPr lang="en-US" baseline="0" dirty="0" smtClean="0"/>
              <a:t>What are the key components, and how can they be built so that they are robust?</a:t>
            </a:r>
          </a:p>
          <a:p>
            <a:endParaRPr lang="en-US" baseline="0" dirty="0" smtClean="0"/>
          </a:p>
          <a:p>
            <a:r>
              <a:rPr lang="en-US" baseline="0" dirty="0" smtClean="0"/>
              <a:t>A lot of what we will talk about today will focus on technology. But we have the flexibility to talk about whatever is important to you. We have four days, so we can take time to discuss these topics as much as would be helpful for you. If you have any questions or I have said something that is confusing to you, please, please speak up and ask questions. If there are topics I haven’t covered and you would like to cover, mention those and we can talk about them at the end.</a:t>
            </a:r>
          </a:p>
          <a:p>
            <a:endParaRPr lang="en-US" baseline="0" dirty="0" smtClean="0"/>
          </a:p>
          <a:p>
            <a:r>
              <a:rPr lang="en-US" dirty="0" smtClean="0"/>
              <a:t>Here with us in the room is</a:t>
            </a:r>
            <a:r>
              <a:rPr lang="en-US" baseline="0" dirty="0" smtClean="0"/>
              <a:t> a lot of expertise on micro-hydropower.  We have Tony </a:t>
            </a:r>
            <a:r>
              <a:rPr lang="en-US" baseline="0" dirty="0" err="1" smtClean="0"/>
              <a:t>Kalupahana</a:t>
            </a:r>
            <a:r>
              <a:rPr lang="en-US" baseline="0" dirty="0" smtClean="0"/>
              <a:t>, who is an accomplished micro- and small- hydropower developer who has built many hydropower projects in Sri Lanka as well as a number of African countries. Tony is now the mini-grid advisor for DRD based in </a:t>
            </a:r>
            <a:r>
              <a:rPr lang="en-US" baseline="0" dirty="0" err="1" smtClean="0"/>
              <a:t>Naypyitaw</a:t>
            </a:r>
            <a:r>
              <a:rPr lang="en-US" baseline="0" dirty="0" smtClean="0"/>
              <a:t>. Tony has built more hydropower projects than I have and has built much bigger ones. </a:t>
            </a:r>
          </a:p>
          <a:p>
            <a:endParaRPr lang="en-US" baseline="0" dirty="0" smtClean="0"/>
          </a:p>
          <a:p>
            <a:r>
              <a:rPr lang="en-US" baseline="0" dirty="0" smtClean="0"/>
              <a:t>Even more important, we have the expertise of Shan state micro-hydropower developers.  On day 2 we will visit two of your sites, Mya </a:t>
            </a:r>
            <a:r>
              <a:rPr lang="en-US" baseline="0" dirty="0" err="1" smtClean="0"/>
              <a:t>Ze</a:t>
            </a:r>
            <a:r>
              <a:rPr lang="en-US" baseline="0" dirty="0" smtClean="0"/>
              <a:t> Di and </a:t>
            </a:r>
            <a:r>
              <a:rPr lang="en-US" baseline="0" dirty="0" err="1" smtClean="0"/>
              <a:t>Miang</a:t>
            </a:r>
            <a:r>
              <a:rPr lang="en-US" baseline="0" dirty="0" smtClean="0"/>
              <a:t> where we will see many of the topics discussed put into action in the real world. </a:t>
            </a:r>
          </a:p>
          <a:p>
            <a:endParaRPr lang="en-US"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smtClean="0"/>
              <a:t>Tony and SHPAM members – please do not hesitate to jump in and add more information, or to correct me if I make mistakes. Micro-hydropower is a technology that varies considerably from depending on the site conditions. Micro-hydropower practices also differ from country to country. While there are some right answers and some wrong answers, there are also many grey areas where different approaches are taken by different practitioners.</a:t>
            </a:r>
          </a:p>
          <a:p>
            <a:endParaRPr lang="en-US" dirty="0"/>
          </a:p>
        </p:txBody>
      </p:sp>
    </p:spTree>
    <p:extLst>
      <p:ext uri="{BB962C8B-B14F-4D97-AF65-F5344CB8AC3E}">
        <p14:creationId xmlns:p14="http://schemas.microsoft.com/office/powerpoint/2010/main" val="24379537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0852865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672005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0D5280E-9243-4EB8-BEB4-B644E2A9C653}" type="slidenum">
              <a:rPr lang="en-GB"/>
              <a:pPr fontAlgn="base">
                <a:spcBef>
                  <a:spcPct val="0"/>
                </a:spcBef>
                <a:spcAft>
                  <a:spcPct val="0"/>
                </a:spcAft>
              </a:pPr>
              <a:t>12</a:t>
            </a:fld>
            <a:endParaRPr lang="en-GB"/>
          </a:p>
        </p:txBody>
      </p:sp>
      <p:sp>
        <p:nvSpPr>
          <p:cNvPr id="1187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878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extLst>
      <p:ext uri="{BB962C8B-B14F-4D97-AF65-F5344CB8AC3E}">
        <p14:creationId xmlns:p14="http://schemas.microsoft.com/office/powerpoint/2010/main" val="3093160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4854743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3922031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A770F67-A4E5-485B-BF72-230336A4AC0D}" type="slidenum">
              <a:rPr lang="id-ID" smtClean="0"/>
              <a:t>2</a:t>
            </a:fld>
            <a:endParaRPr lang="id-ID"/>
          </a:p>
        </p:txBody>
      </p:sp>
    </p:spTree>
    <p:extLst>
      <p:ext uri="{BB962C8B-B14F-4D97-AF65-F5344CB8AC3E}">
        <p14:creationId xmlns:p14="http://schemas.microsoft.com/office/powerpoint/2010/main" val="28955704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4017637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5234687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8601099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3544982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7403330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3237233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6250870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Option A">
    <p:spTree>
      <p:nvGrpSpPr>
        <p:cNvPr id="1" name=""/>
        <p:cNvGrpSpPr/>
        <p:nvPr/>
      </p:nvGrpSpPr>
      <p:grpSpPr>
        <a:xfrm>
          <a:off x="0" y="0"/>
          <a:ext cx="0" cy="0"/>
          <a:chOff x="0" y="0"/>
          <a:chExt cx="0" cy="0"/>
        </a:xfrm>
      </p:grpSpPr>
      <p:sp>
        <p:nvSpPr>
          <p:cNvPr id="9" name="Rectangle 8"/>
          <p:cNvSpPr/>
          <p:nvPr userDrawn="1"/>
        </p:nvSpPr>
        <p:spPr bwMode="gray">
          <a:xfrm>
            <a:off x="-1" y="2195432"/>
            <a:ext cx="10691813" cy="276459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GB" sz="1000" dirty="0" smtClean="0">
              <a:latin typeface="Arial" pitchFamily="34" charset="0"/>
              <a:cs typeface="Arial" pitchFamily="34" charset="0"/>
            </a:endParaRPr>
          </a:p>
        </p:txBody>
      </p:sp>
      <p:sp>
        <p:nvSpPr>
          <p:cNvPr id="2" name="Title 1"/>
          <p:cNvSpPr>
            <a:spLocks noGrp="1"/>
          </p:cNvSpPr>
          <p:nvPr>
            <p:ph type="ctrTitle" hasCustomPrompt="1"/>
          </p:nvPr>
        </p:nvSpPr>
        <p:spPr>
          <a:xfrm>
            <a:off x="741059" y="2539959"/>
            <a:ext cx="6858542" cy="1432215"/>
          </a:xfrm>
        </p:spPr>
        <p:txBody>
          <a:bodyPr anchor="ctr"/>
          <a:lstStyle>
            <a:lvl1pPr>
              <a:lnSpc>
                <a:spcPct val="110000"/>
              </a:lnSpc>
              <a:defRPr>
                <a:solidFill>
                  <a:schemeClr val="bg1"/>
                </a:solidFill>
                <a:latin typeface="+mj-lt"/>
                <a:cs typeface="Arial"/>
              </a:defRPr>
            </a:lvl1pPr>
          </a:lstStyle>
          <a:p>
            <a:r>
              <a:rPr lang="en-US" dirty="0" smtClean="0"/>
              <a:t>&lt;Insert headline&gt;</a:t>
            </a:r>
            <a:endParaRPr lang="en-US" dirty="0"/>
          </a:p>
        </p:txBody>
      </p:sp>
      <p:sp>
        <p:nvSpPr>
          <p:cNvPr id="3" name="Subtitle 2"/>
          <p:cNvSpPr>
            <a:spLocks noGrp="1"/>
          </p:cNvSpPr>
          <p:nvPr>
            <p:ph type="subTitle" idx="1" hasCustomPrompt="1"/>
          </p:nvPr>
        </p:nvSpPr>
        <p:spPr>
          <a:xfrm>
            <a:off x="741059" y="3972174"/>
            <a:ext cx="6858541" cy="785770"/>
          </a:xfrm>
        </p:spPr>
        <p:txBody>
          <a:bodyPr/>
          <a:lstStyle>
            <a:lvl1pPr marL="0" indent="0" algn="l">
              <a:buNone/>
              <a:defRPr b="0">
                <a:solidFill>
                  <a:srgbClr val="FFFFFF"/>
                </a:solidFill>
              </a:defRPr>
            </a:lvl1pPr>
            <a:lvl2pPr marL="521437" indent="0" algn="ctr">
              <a:buNone/>
              <a:defRPr>
                <a:solidFill>
                  <a:schemeClr val="tx1">
                    <a:tint val="75000"/>
                  </a:schemeClr>
                </a:solidFill>
              </a:defRPr>
            </a:lvl2pPr>
            <a:lvl3pPr marL="1042873" indent="0" algn="ctr">
              <a:buNone/>
              <a:defRPr>
                <a:solidFill>
                  <a:schemeClr val="tx1">
                    <a:tint val="75000"/>
                  </a:schemeClr>
                </a:solidFill>
              </a:defRPr>
            </a:lvl3pPr>
            <a:lvl4pPr marL="1564310" indent="0" algn="ctr">
              <a:buNone/>
              <a:defRPr>
                <a:solidFill>
                  <a:schemeClr val="tx1">
                    <a:tint val="75000"/>
                  </a:schemeClr>
                </a:solidFill>
              </a:defRPr>
            </a:lvl4pPr>
            <a:lvl5pPr marL="2085746" indent="0" algn="ctr">
              <a:buNone/>
              <a:defRPr>
                <a:solidFill>
                  <a:schemeClr val="tx1">
                    <a:tint val="75000"/>
                  </a:schemeClr>
                </a:solidFill>
              </a:defRPr>
            </a:lvl5pPr>
            <a:lvl6pPr marL="2607183" indent="0" algn="ctr">
              <a:buNone/>
              <a:defRPr>
                <a:solidFill>
                  <a:schemeClr val="tx1">
                    <a:tint val="75000"/>
                  </a:schemeClr>
                </a:solidFill>
              </a:defRPr>
            </a:lvl6pPr>
            <a:lvl7pPr marL="3128620" indent="0" algn="ctr">
              <a:buNone/>
              <a:defRPr>
                <a:solidFill>
                  <a:schemeClr val="tx1">
                    <a:tint val="75000"/>
                  </a:schemeClr>
                </a:solidFill>
              </a:defRPr>
            </a:lvl7pPr>
            <a:lvl8pPr marL="3650056" indent="0" algn="ctr">
              <a:buNone/>
              <a:defRPr>
                <a:solidFill>
                  <a:schemeClr val="tx1">
                    <a:tint val="75000"/>
                  </a:schemeClr>
                </a:solidFill>
              </a:defRPr>
            </a:lvl8pPr>
            <a:lvl9pPr marL="4171493" indent="0" algn="ctr">
              <a:buNone/>
              <a:defRPr>
                <a:solidFill>
                  <a:schemeClr val="tx1">
                    <a:tint val="75000"/>
                  </a:schemeClr>
                </a:solidFill>
              </a:defRPr>
            </a:lvl9pPr>
          </a:lstStyle>
          <a:p>
            <a:r>
              <a:rPr lang="en-US" dirty="0" smtClean="0"/>
              <a:t>&lt;Insert subtitle&gt;</a:t>
            </a:r>
            <a:endParaRPr lang="en-US" dirty="0"/>
          </a:p>
        </p:txBody>
      </p:sp>
      <p:pic>
        <p:nvPicPr>
          <p:cNvPr id="7" name="Picture 6" descr="Nexant_Tagline_Logo_PNG_color.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3127" y="428386"/>
            <a:ext cx="2943300" cy="1177320"/>
          </a:xfrm>
          <a:prstGeom prst="rect">
            <a:avLst/>
          </a:prstGeom>
        </p:spPr>
      </p:pic>
      <p:sp>
        <p:nvSpPr>
          <p:cNvPr id="8" name="Text Placeholder 6"/>
          <p:cNvSpPr>
            <a:spLocks noGrp="1"/>
          </p:cNvSpPr>
          <p:nvPr>
            <p:ph type="body" sz="quarter" idx="17" hasCustomPrompt="1"/>
          </p:nvPr>
        </p:nvSpPr>
        <p:spPr>
          <a:xfrm>
            <a:off x="3467677" y="400449"/>
            <a:ext cx="6408627" cy="1049967"/>
          </a:xfrm>
          <a:prstGeom prst="rect">
            <a:avLst/>
          </a:prstGeom>
        </p:spPr>
        <p:txBody>
          <a:bodyPr anchor="ctr"/>
          <a:lstStyle>
            <a:lvl1pPr>
              <a:defRPr sz="2800" b="0" baseline="0">
                <a:solidFill>
                  <a:srgbClr val="7BC224"/>
                </a:solidFill>
              </a:defRPr>
            </a:lvl1pPr>
          </a:lstStyle>
          <a:p>
            <a:pPr lvl="0"/>
            <a:r>
              <a:rPr lang="en-US" dirty="0" smtClean="0"/>
              <a:t>&lt;Insert name of product if relevant&gt;</a:t>
            </a:r>
            <a:endParaRPr lang="en-US" dirty="0"/>
          </a:p>
        </p:txBody>
      </p:sp>
      <p:sp>
        <p:nvSpPr>
          <p:cNvPr id="10" name="TextBox 9"/>
          <p:cNvSpPr txBox="1"/>
          <p:nvPr userDrawn="1"/>
        </p:nvSpPr>
        <p:spPr>
          <a:xfrm>
            <a:off x="11027374" y="2915582"/>
            <a:ext cx="184666" cy="415498"/>
          </a:xfrm>
          <a:prstGeom prst="rect">
            <a:avLst/>
          </a:prstGeom>
          <a:noFill/>
        </p:spPr>
        <p:txBody>
          <a:bodyPr wrap="none" rtlCol="0">
            <a:spAutoFit/>
          </a:bodyPr>
          <a:lstStyle/>
          <a:p>
            <a:endParaRPr lang="en-US" dirty="0"/>
          </a:p>
        </p:txBody>
      </p:sp>
      <p:sp>
        <p:nvSpPr>
          <p:cNvPr id="11" name="Picture Placeholder 5"/>
          <p:cNvSpPr>
            <a:spLocks noGrp="1"/>
          </p:cNvSpPr>
          <p:nvPr>
            <p:ph type="pic" sz="quarter" idx="16" hasCustomPrompt="1"/>
          </p:nvPr>
        </p:nvSpPr>
        <p:spPr bwMode="gray">
          <a:xfrm>
            <a:off x="8026041" y="2637073"/>
            <a:ext cx="2017544" cy="1986718"/>
          </a:xfrm>
          <a:prstGeom prst="rect">
            <a:avLst/>
          </a:prstGeom>
          <a:noFill/>
          <a:ln>
            <a:noFill/>
          </a:ln>
        </p:spPr>
        <p:txBody>
          <a:bodyPr anchor="ctr" anchorCtr="1">
            <a:normAutofit/>
          </a:bodyPr>
          <a:lstStyle>
            <a:lvl1pPr algn="ctr">
              <a:defRPr sz="1200" b="0" i="1" baseline="0">
                <a:solidFill>
                  <a:schemeClr val="bg1"/>
                </a:solidFill>
                <a:latin typeface="Arial" pitchFamily="34" charset="0"/>
                <a:cs typeface="Arial" pitchFamily="34" charset="0"/>
              </a:defRPr>
            </a:lvl1pPr>
          </a:lstStyle>
          <a:p>
            <a:r>
              <a:rPr lang="en-GB" dirty="0" smtClean="0"/>
              <a:t>Insert relevant industry icon here. Icon images are available on the last page of this PowerPoint Template</a:t>
            </a:r>
            <a:endParaRPr lang="en-GB" dirty="0"/>
          </a:p>
        </p:txBody>
      </p:sp>
      <p:sp>
        <p:nvSpPr>
          <p:cNvPr id="13" name="Text Placeholder 69"/>
          <p:cNvSpPr>
            <a:spLocks noGrp="1"/>
          </p:cNvSpPr>
          <p:nvPr>
            <p:ph type="body" sz="quarter" idx="13" hasCustomPrompt="1"/>
          </p:nvPr>
        </p:nvSpPr>
        <p:spPr bwMode="gray">
          <a:xfrm>
            <a:off x="5996214" y="6948929"/>
            <a:ext cx="4160611" cy="289972"/>
          </a:xfrm>
          <a:prstGeom prst="rect">
            <a:avLst/>
          </a:prstGeom>
        </p:spPr>
        <p:txBody>
          <a:bodyPr wrap="square" anchor="b">
            <a:spAutoFit/>
          </a:bodyPr>
          <a:lstStyle>
            <a:lvl1pPr algn="r">
              <a:defRPr sz="1000" b="0">
                <a:solidFill>
                  <a:schemeClr val="bg2"/>
                </a:solidFill>
                <a:latin typeface="Arial" pitchFamily="34" charset="0"/>
                <a:cs typeface="Arial" pitchFamily="34" charset="0"/>
              </a:defRPr>
            </a:lvl1pPr>
          </a:lstStyle>
          <a:p>
            <a:pPr lvl="0"/>
            <a:r>
              <a:rPr lang="en-US" dirty="0" smtClean="0"/>
              <a:t>&lt;Insert confidentiality statement&gt;</a:t>
            </a:r>
            <a:endParaRPr lang="en-GB" dirty="0"/>
          </a:p>
        </p:txBody>
      </p:sp>
      <p:sp>
        <p:nvSpPr>
          <p:cNvPr id="5" name="Text Placeholder 4"/>
          <p:cNvSpPr>
            <a:spLocks noGrp="1"/>
          </p:cNvSpPr>
          <p:nvPr>
            <p:ph type="body" sz="quarter" idx="19" hasCustomPrompt="1"/>
          </p:nvPr>
        </p:nvSpPr>
        <p:spPr>
          <a:xfrm>
            <a:off x="741059" y="6419977"/>
            <a:ext cx="2476500" cy="520700"/>
          </a:xfrm>
        </p:spPr>
        <p:txBody>
          <a:bodyPr lIns="0"/>
          <a:lstStyle>
            <a:lvl1pPr>
              <a:defRPr baseline="0">
                <a:solidFill>
                  <a:schemeClr val="tx2"/>
                </a:solidFill>
              </a:defRPr>
            </a:lvl1pPr>
          </a:lstStyle>
          <a:p>
            <a:pPr lvl="0"/>
            <a:r>
              <a:rPr lang="en-US" dirty="0" smtClean="0"/>
              <a:t>&lt;Insert date&gt;</a:t>
            </a:r>
            <a:endParaRPr lang="en-US" dirty="0"/>
          </a:p>
        </p:txBody>
      </p:sp>
      <p:sp>
        <p:nvSpPr>
          <p:cNvPr id="18" name="Text Placeholder 5"/>
          <p:cNvSpPr>
            <a:spLocks noGrp="1"/>
          </p:cNvSpPr>
          <p:nvPr>
            <p:ph type="body" sz="quarter" idx="15" hasCustomPrompt="1"/>
          </p:nvPr>
        </p:nvSpPr>
        <p:spPr bwMode="gray">
          <a:xfrm>
            <a:off x="741059" y="5487159"/>
            <a:ext cx="6770962" cy="230832"/>
          </a:xfrm>
          <a:prstGeom prst="rect">
            <a:avLst/>
          </a:prstGeom>
        </p:spPr>
        <p:txBody>
          <a:bodyPr vert="horz" wrap="square" lIns="0" tIns="0" rIns="0" bIns="0" rtlCol="0" anchor="t">
            <a:spAutoFit/>
          </a:bodyPr>
          <a:lstStyle>
            <a:lvl1pPr>
              <a:lnSpc>
                <a:spcPct val="100000"/>
              </a:lnSpc>
              <a:defRPr lang="en-US" sz="1500" b="0" baseline="0" smtClean="0">
                <a:solidFill>
                  <a:schemeClr val="accent5"/>
                </a:solidFill>
                <a:latin typeface="Arial" pitchFamily="34" charset="0"/>
              </a:defRPr>
            </a:lvl1pPr>
            <a:lvl2pPr>
              <a:defRPr lang="en-US" smtClean="0"/>
            </a:lvl2pPr>
            <a:lvl3pPr>
              <a:defRPr lang="en-US" smtClean="0"/>
            </a:lvl3pPr>
            <a:lvl4pPr>
              <a:defRPr lang="en-US" smtClean="0"/>
            </a:lvl4pPr>
            <a:lvl5pPr>
              <a:defRPr lang="en-GB"/>
            </a:lvl5pPr>
          </a:lstStyle>
          <a:p>
            <a:pPr lvl="0"/>
            <a:r>
              <a:rPr lang="en-US" dirty="0" smtClean="0"/>
              <a:t>&lt;Insert Author or Prepared by &gt;</a:t>
            </a:r>
          </a:p>
        </p:txBody>
      </p:sp>
      <p:sp>
        <p:nvSpPr>
          <p:cNvPr id="4" name="Rectangle 3"/>
          <p:cNvSpPr/>
          <p:nvPr userDrawn="1"/>
        </p:nvSpPr>
        <p:spPr>
          <a:xfrm>
            <a:off x="160984" y="7056424"/>
            <a:ext cx="1511456" cy="18247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95104765"/>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5">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9732579" y="7009642"/>
            <a:ext cx="698876" cy="402652"/>
          </a:xfrm>
          <a:prstGeom prst="rect">
            <a:avLst/>
          </a:prstGeom>
        </p:spPr>
        <p:txBody>
          <a:bodyPr/>
          <a:lstStyle/>
          <a:p>
            <a:fld id="{276DE07D-12F9-FF40-B07B-9B015B6B1FBE}" type="slidenum">
              <a:rPr lang="en-US" smtClean="0"/>
              <a:t>‹#›</a:t>
            </a:fld>
            <a:endParaRPr lang="en-US"/>
          </a:p>
        </p:txBody>
      </p:sp>
      <p:sp>
        <p:nvSpPr>
          <p:cNvPr id="7" name="Text Placeholder 7"/>
          <p:cNvSpPr>
            <a:spLocks noGrp="1"/>
          </p:cNvSpPr>
          <p:nvPr>
            <p:ph type="body" sz="quarter" idx="17" hasCustomPrompt="1"/>
          </p:nvPr>
        </p:nvSpPr>
        <p:spPr bwMode="gray">
          <a:xfrm>
            <a:off x="869950" y="321274"/>
            <a:ext cx="8231845" cy="279687"/>
          </a:xfrm>
          <a:prstGeom prst="rect">
            <a:avLst/>
          </a:prstGeom>
        </p:spPr>
        <p:txBody>
          <a:bodyPr wrap="none"/>
          <a:lstStyle>
            <a:lvl1pPr>
              <a:spcBef>
                <a:spcPts val="0"/>
              </a:spcBef>
              <a:defRPr sz="1300" b="0">
                <a:solidFill>
                  <a:schemeClr val="accent5"/>
                </a:solidFill>
                <a:latin typeface="Arial" pitchFamily="34" charset="0"/>
                <a:cs typeface="Arial" pitchFamily="34" charset="0"/>
              </a:defRPr>
            </a:lvl1pPr>
          </a:lstStyle>
          <a:p>
            <a:pPr lvl="0"/>
            <a:r>
              <a:rPr lang="en-GB" noProof="0" dirty="0" smtClean="0"/>
              <a:t>&lt;Insert section title if required&gt;</a:t>
            </a:r>
            <a:endParaRPr lang="en-GB" noProof="0" dirty="0"/>
          </a:p>
        </p:txBody>
      </p:sp>
      <p:sp>
        <p:nvSpPr>
          <p:cNvPr id="11" name="Content Placeholder 2"/>
          <p:cNvSpPr>
            <a:spLocks noGrp="1"/>
          </p:cNvSpPr>
          <p:nvPr>
            <p:ph idx="18"/>
          </p:nvPr>
        </p:nvSpPr>
        <p:spPr>
          <a:xfrm>
            <a:off x="527050" y="1415059"/>
            <a:ext cx="9619774" cy="390048"/>
          </a:xfrm>
        </p:spPr>
        <p:txBody>
          <a:bodyPr/>
          <a:lstStyle>
            <a:lvl1pPr>
              <a:defRPr>
                <a:solidFill>
                  <a:schemeClr val="tx1"/>
                </a:solidFill>
              </a:defRPr>
            </a:lvl1pPr>
          </a:lstStyle>
          <a:p>
            <a:pPr lvl="0"/>
            <a:r>
              <a:rPr lang="en-US" dirty="0" smtClean="0"/>
              <a:t>Click to edit Master text styles</a:t>
            </a:r>
            <a:endParaRPr lang="en-US" dirty="0"/>
          </a:p>
        </p:txBody>
      </p:sp>
      <p:sp>
        <p:nvSpPr>
          <p:cNvPr id="13" name="Content Placeholder 2"/>
          <p:cNvSpPr>
            <a:spLocks noGrp="1"/>
          </p:cNvSpPr>
          <p:nvPr>
            <p:ph sz="half" idx="1"/>
          </p:nvPr>
        </p:nvSpPr>
        <p:spPr>
          <a:xfrm>
            <a:off x="527050" y="1805107"/>
            <a:ext cx="3112397" cy="4950690"/>
          </a:xfrm>
        </p:spPr>
        <p:txBody>
          <a:bodyPr>
            <a:noAutofit/>
          </a:bodyPr>
          <a:lstStyle>
            <a:lvl1pPr>
              <a:defRPr sz="16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endParaRPr lang="en-US" dirty="0"/>
          </a:p>
        </p:txBody>
      </p:sp>
      <p:sp>
        <p:nvSpPr>
          <p:cNvPr id="15" name="Content Placeholder 2"/>
          <p:cNvSpPr>
            <a:spLocks noGrp="1"/>
          </p:cNvSpPr>
          <p:nvPr>
            <p:ph sz="half" idx="19"/>
          </p:nvPr>
        </p:nvSpPr>
        <p:spPr>
          <a:xfrm>
            <a:off x="3821832" y="1805107"/>
            <a:ext cx="6332374" cy="4950690"/>
          </a:xfrm>
        </p:spPr>
        <p:txBody>
          <a:bodyPr>
            <a:noAutofit/>
          </a:bodyPr>
          <a:lstStyle>
            <a:lvl1pPr>
              <a:defRPr sz="18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endParaRPr lang="en-US" dirty="0"/>
          </a:p>
        </p:txBody>
      </p:sp>
      <p:sp>
        <p:nvSpPr>
          <p:cNvPr id="12" name="TextBox 11"/>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mn-lt"/>
                <a:cs typeface="Arial "/>
              </a:rPr>
              <a:t>Confidential</a:t>
            </a:r>
            <a:endParaRPr lang="en-US" sz="900" dirty="0">
              <a:solidFill>
                <a:schemeClr val="bg2"/>
              </a:solidFill>
              <a:latin typeface="+mn-lt"/>
              <a:cs typeface="Arial "/>
            </a:endParaRPr>
          </a:p>
        </p:txBody>
      </p:sp>
      <p:cxnSp>
        <p:nvCxnSpPr>
          <p:cNvPr id="14" name="Straight Connector 13"/>
          <p:cNvCxnSpPr/>
          <p:nvPr userDrawn="1"/>
        </p:nvCxnSpPr>
        <p:spPr bwMode="gray">
          <a:xfrm>
            <a:off x="504893" y="1324825"/>
            <a:ext cx="9668350"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 name="Title 3"/>
          <p:cNvSpPr>
            <a:spLocks noGrp="1"/>
          </p:cNvSpPr>
          <p:nvPr>
            <p:ph type="title"/>
          </p:nvPr>
        </p:nvSpPr>
        <p:spPr/>
        <p:txBody>
          <a:bodyPr/>
          <a:lstStyle/>
          <a:p>
            <a:r>
              <a:rPr lang="en-US" smtClean="0"/>
              <a:t>Click to edit Master title style</a:t>
            </a:r>
            <a:endParaRPr lang="en-US"/>
          </a:p>
        </p:txBody>
      </p:sp>
      <p:sp>
        <p:nvSpPr>
          <p:cNvPr id="16"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rgbClr val="C7C9CB"/>
                </a:solidFill>
              </a:defRPr>
            </a:lvl1pPr>
          </a:lstStyle>
          <a:p>
            <a:endParaRPr lang="en-US" dirty="0"/>
          </a:p>
        </p:txBody>
      </p:sp>
    </p:spTree>
    <p:extLst>
      <p:ext uri="{BB962C8B-B14F-4D97-AF65-F5344CB8AC3E}">
        <p14:creationId xmlns:p14="http://schemas.microsoft.com/office/powerpoint/2010/main" val="3812728548"/>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6">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a:xfrm>
            <a:off x="9732579" y="7009642"/>
            <a:ext cx="698876" cy="402652"/>
          </a:xfrm>
          <a:prstGeom prst="rect">
            <a:avLst/>
          </a:prstGeom>
        </p:spPr>
        <p:txBody>
          <a:bodyPr/>
          <a:lstStyle/>
          <a:p>
            <a:fld id="{276DE07D-12F9-FF40-B07B-9B015B6B1FBE}" type="slidenum">
              <a:rPr lang="en-US" smtClean="0"/>
              <a:t>‹#›</a:t>
            </a:fld>
            <a:endParaRPr lang="en-US"/>
          </a:p>
        </p:txBody>
      </p:sp>
      <p:sp>
        <p:nvSpPr>
          <p:cNvPr id="10" name="Text Placeholder 7"/>
          <p:cNvSpPr>
            <a:spLocks noGrp="1"/>
          </p:cNvSpPr>
          <p:nvPr>
            <p:ph type="body" sz="quarter" idx="17" hasCustomPrompt="1"/>
          </p:nvPr>
        </p:nvSpPr>
        <p:spPr bwMode="gray">
          <a:xfrm>
            <a:off x="869950" y="321274"/>
            <a:ext cx="8231845" cy="279687"/>
          </a:xfrm>
          <a:prstGeom prst="rect">
            <a:avLst/>
          </a:prstGeom>
        </p:spPr>
        <p:txBody>
          <a:bodyPr wrap="none"/>
          <a:lstStyle>
            <a:lvl1pPr>
              <a:spcBef>
                <a:spcPts val="0"/>
              </a:spcBef>
              <a:defRPr sz="1300" b="0">
                <a:solidFill>
                  <a:schemeClr val="accent5"/>
                </a:solidFill>
                <a:latin typeface="Arial" pitchFamily="34" charset="0"/>
                <a:cs typeface="Arial" pitchFamily="34" charset="0"/>
              </a:defRPr>
            </a:lvl1pPr>
          </a:lstStyle>
          <a:p>
            <a:pPr lvl="0"/>
            <a:r>
              <a:rPr lang="en-GB" noProof="0" dirty="0" smtClean="0"/>
              <a:t>&lt;Insert section title if required&gt;</a:t>
            </a:r>
            <a:endParaRPr lang="en-GB" noProof="0" dirty="0"/>
          </a:p>
        </p:txBody>
      </p:sp>
      <p:sp>
        <p:nvSpPr>
          <p:cNvPr id="20" name="Content Placeholder 2"/>
          <p:cNvSpPr>
            <a:spLocks noGrp="1"/>
          </p:cNvSpPr>
          <p:nvPr>
            <p:ph idx="18"/>
          </p:nvPr>
        </p:nvSpPr>
        <p:spPr>
          <a:xfrm>
            <a:off x="527050" y="1415059"/>
            <a:ext cx="3118201" cy="390048"/>
          </a:xfrm>
        </p:spPr>
        <p:txBody>
          <a:bodyPr/>
          <a:lstStyle>
            <a:lvl1pPr>
              <a:defRPr>
                <a:solidFill>
                  <a:schemeClr val="tx1"/>
                </a:solidFill>
              </a:defRPr>
            </a:lvl1pPr>
          </a:lstStyle>
          <a:p>
            <a:pPr lvl="0"/>
            <a:r>
              <a:rPr lang="en-US" dirty="0" smtClean="0"/>
              <a:t>Click to edit Master text</a:t>
            </a:r>
            <a:endParaRPr lang="en-US" dirty="0"/>
          </a:p>
        </p:txBody>
      </p:sp>
      <p:sp>
        <p:nvSpPr>
          <p:cNvPr id="27" name="Content Placeholder 2"/>
          <p:cNvSpPr>
            <a:spLocks noGrp="1"/>
          </p:cNvSpPr>
          <p:nvPr>
            <p:ph idx="20"/>
          </p:nvPr>
        </p:nvSpPr>
        <p:spPr>
          <a:xfrm>
            <a:off x="3781634" y="1415059"/>
            <a:ext cx="3118201" cy="390048"/>
          </a:xfrm>
        </p:spPr>
        <p:txBody>
          <a:bodyPr>
            <a:noAutofit/>
          </a:bodyPr>
          <a:lstStyle>
            <a:lvl1pPr>
              <a:defRPr sz="1800">
                <a:solidFill>
                  <a:schemeClr val="tx1"/>
                </a:solidFill>
              </a:defRPr>
            </a:lvl1pPr>
          </a:lstStyle>
          <a:p>
            <a:pPr lvl="0"/>
            <a:r>
              <a:rPr lang="en-US" dirty="0" smtClean="0"/>
              <a:t>Click to edit Master text</a:t>
            </a:r>
            <a:endParaRPr lang="en-US" dirty="0"/>
          </a:p>
        </p:txBody>
      </p:sp>
      <p:sp>
        <p:nvSpPr>
          <p:cNvPr id="29" name="Content Placeholder 2"/>
          <p:cNvSpPr>
            <a:spLocks noGrp="1"/>
          </p:cNvSpPr>
          <p:nvPr>
            <p:ph idx="22"/>
          </p:nvPr>
        </p:nvSpPr>
        <p:spPr>
          <a:xfrm>
            <a:off x="7051273" y="1415059"/>
            <a:ext cx="3118201" cy="390048"/>
          </a:xfrm>
        </p:spPr>
        <p:txBody>
          <a:bodyPr/>
          <a:lstStyle>
            <a:lvl1pPr>
              <a:defRPr>
                <a:solidFill>
                  <a:schemeClr val="tx1"/>
                </a:solidFill>
              </a:defRPr>
            </a:lvl1pPr>
          </a:lstStyle>
          <a:p>
            <a:pPr lvl="0"/>
            <a:r>
              <a:rPr lang="en-US" dirty="0" smtClean="0"/>
              <a:t>Click to edit Master text</a:t>
            </a:r>
            <a:endParaRPr lang="en-US" dirty="0"/>
          </a:p>
        </p:txBody>
      </p:sp>
      <p:sp>
        <p:nvSpPr>
          <p:cNvPr id="17" name="Content Placeholder 2"/>
          <p:cNvSpPr>
            <a:spLocks noGrp="1"/>
          </p:cNvSpPr>
          <p:nvPr>
            <p:ph sz="half" idx="19"/>
          </p:nvPr>
        </p:nvSpPr>
        <p:spPr>
          <a:xfrm>
            <a:off x="3788827" y="1805108"/>
            <a:ext cx="3079804" cy="4949705"/>
          </a:xfrm>
        </p:spPr>
        <p:txBody>
          <a:bodyPr>
            <a:noAutofit/>
          </a:bodyPr>
          <a:lstStyle>
            <a:lvl1pPr>
              <a:defRPr sz="18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endParaRPr lang="en-US" dirty="0"/>
          </a:p>
        </p:txBody>
      </p:sp>
      <p:sp>
        <p:nvSpPr>
          <p:cNvPr id="21" name="Content Placeholder 2"/>
          <p:cNvSpPr>
            <a:spLocks noGrp="1"/>
          </p:cNvSpPr>
          <p:nvPr>
            <p:ph sz="half" idx="23"/>
          </p:nvPr>
        </p:nvSpPr>
        <p:spPr>
          <a:xfrm>
            <a:off x="7060886" y="1805108"/>
            <a:ext cx="3079804" cy="4949705"/>
          </a:xfrm>
        </p:spPr>
        <p:txBody>
          <a:bodyPr>
            <a:noAutofit/>
          </a:bodyPr>
          <a:lstStyle>
            <a:lvl1pPr>
              <a:defRPr sz="18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endParaRPr lang="en-US" dirty="0"/>
          </a:p>
        </p:txBody>
      </p:sp>
      <p:sp>
        <p:nvSpPr>
          <p:cNvPr id="22" name="Content Placeholder 2"/>
          <p:cNvSpPr>
            <a:spLocks noGrp="1"/>
          </p:cNvSpPr>
          <p:nvPr>
            <p:ph sz="half" idx="21"/>
          </p:nvPr>
        </p:nvSpPr>
        <p:spPr>
          <a:xfrm>
            <a:off x="527050" y="1805108"/>
            <a:ext cx="3124902" cy="4949705"/>
          </a:xfrm>
        </p:spPr>
        <p:txBody>
          <a:bodyPr>
            <a:noAutofit/>
          </a:bodyPr>
          <a:lstStyle>
            <a:lvl1pPr>
              <a:defRPr sz="18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endParaRPr lang="en-US" dirty="0"/>
          </a:p>
        </p:txBody>
      </p:sp>
      <p:sp>
        <p:nvSpPr>
          <p:cNvPr id="15" name="TextBox 14"/>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mn-lt"/>
                <a:cs typeface="Arial "/>
              </a:rPr>
              <a:t>Confidential</a:t>
            </a:r>
            <a:endParaRPr lang="en-US" sz="900" dirty="0">
              <a:solidFill>
                <a:schemeClr val="bg2"/>
              </a:solidFill>
              <a:latin typeface="+mn-lt"/>
              <a:cs typeface="Arial "/>
            </a:endParaRPr>
          </a:p>
        </p:txBody>
      </p:sp>
      <p:cxnSp>
        <p:nvCxnSpPr>
          <p:cNvPr id="16" name="Straight Connector 15"/>
          <p:cNvCxnSpPr/>
          <p:nvPr userDrawn="1"/>
        </p:nvCxnSpPr>
        <p:spPr bwMode="gray">
          <a:xfrm>
            <a:off x="504893" y="1324825"/>
            <a:ext cx="9668350"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 name="Title 3"/>
          <p:cNvSpPr>
            <a:spLocks noGrp="1"/>
          </p:cNvSpPr>
          <p:nvPr>
            <p:ph type="title"/>
          </p:nvPr>
        </p:nvSpPr>
        <p:spPr>
          <a:xfrm>
            <a:off x="527050" y="919176"/>
            <a:ext cx="9627156" cy="746256"/>
          </a:xfrm>
        </p:spPr>
        <p:txBody>
          <a:bodyPr/>
          <a:lstStyle/>
          <a:p>
            <a:r>
              <a:rPr lang="en-US" smtClean="0"/>
              <a:t>Click to edit Master title style</a:t>
            </a:r>
            <a:endParaRPr lang="en-US"/>
          </a:p>
        </p:txBody>
      </p:sp>
      <p:sp>
        <p:nvSpPr>
          <p:cNvPr id="14"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rgbClr val="C7C9CB"/>
                </a:solidFill>
              </a:defRPr>
            </a:lvl1pPr>
          </a:lstStyle>
          <a:p>
            <a:endParaRPr lang="en-US" dirty="0"/>
          </a:p>
        </p:txBody>
      </p:sp>
    </p:spTree>
    <p:extLst>
      <p:ext uri="{BB962C8B-B14F-4D97-AF65-F5344CB8AC3E}">
        <p14:creationId xmlns:p14="http://schemas.microsoft.com/office/powerpoint/2010/main" val="3330400117"/>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9732579" y="7009642"/>
            <a:ext cx="698876" cy="402652"/>
          </a:xfrm>
          <a:prstGeom prst="rect">
            <a:avLst/>
          </a:prstGeom>
        </p:spPr>
        <p:txBody>
          <a:bodyPr/>
          <a:lstStyle/>
          <a:p>
            <a:fld id="{276DE07D-12F9-FF40-B07B-9B015B6B1FBE}" type="slidenum">
              <a:rPr lang="en-US" smtClean="0"/>
              <a:t>‹#›</a:t>
            </a:fld>
            <a:endParaRPr lang="en-US"/>
          </a:p>
        </p:txBody>
      </p:sp>
      <p:sp>
        <p:nvSpPr>
          <p:cNvPr id="6" name="Text Placeholder 7"/>
          <p:cNvSpPr>
            <a:spLocks noGrp="1"/>
          </p:cNvSpPr>
          <p:nvPr>
            <p:ph type="body" sz="quarter" idx="17" hasCustomPrompt="1"/>
          </p:nvPr>
        </p:nvSpPr>
        <p:spPr bwMode="gray">
          <a:xfrm>
            <a:off x="882650" y="321274"/>
            <a:ext cx="8231845" cy="279687"/>
          </a:xfrm>
          <a:prstGeom prst="rect">
            <a:avLst/>
          </a:prstGeom>
        </p:spPr>
        <p:txBody>
          <a:bodyPr wrap="none"/>
          <a:lstStyle>
            <a:lvl1pPr>
              <a:spcBef>
                <a:spcPts val="0"/>
              </a:spcBef>
              <a:defRPr sz="1300" b="0">
                <a:solidFill>
                  <a:schemeClr val="accent5"/>
                </a:solidFill>
                <a:latin typeface="Arial" pitchFamily="34" charset="0"/>
                <a:cs typeface="Arial" pitchFamily="34" charset="0"/>
              </a:defRPr>
            </a:lvl1pPr>
          </a:lstStyle>
          <a:p>
            <a:pPr lvl="0"/>
            <a:r>
              <a:rPr lang="en-GB" noProof="0" dirty="0" smtClean="0"/>
              <a:t>&lt;Insert section title if required&gt;</a:t>
            </a:r>
            <a:endParaRPr lang="en-GB" noProof="0" dirty="0"/>
          </a:p>
        </p:txBody>
      </p:sp>
      <p:sp>
        <p:nvSpPr>
          <p:cNvPr id="9" name="TextBox 8"/>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Arial "/>
                <a:cs typeface="Arial "/>
              </a:rPr>
              <a:t>Confidential</a:t>
            </a:r>
            <a:endParaRPr lang="en-US" sz="900" dirty="0">
              <a:solidFill>
                <a:schemeClr val="bg2"/>
              </a:solidFill>
              <a:latin typeface="Arial "/>
              <a:cs typeface="Arial "/>
            </a:endParaRPr>
          </a:p>
        </p:txBody>
      </p:sp>
      <p:cxnSp>
        <p:nvCxnSpPr>
          <p:cNvPr id="10" name="Straight Connector 9"/>
          <p:cNvCxnSpPr/>
          <p:nvPr userDrawn="1"/>
        </p:nvCxnSpPr>
        <p:spPr bwMode="gray">
          <a:xfrm>
            <a:off x="504893" y="1324825"/>
            <a:ext cx="9668350"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p>
            <a:r>
              <a:rPr lang="en-US" smtClean="0"/>
              <a:t>Click to edit Master title style</a:t>
            </a:r>
            <a:endParaRPr lang="en-US"/>
          </a:p>
        </p:txBody>
      </p:sp>
      <p:sp>
        <p:nvSpPr>
          <p:cNvPr id="8"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rgbClr val="C7C9CB"/>
                </a:solidFill>
              </a:defRPr>
            </a:lvl1pPr>
          </a:lstStyle>
          <a:p>
            <a:endParaRPr lang="en-US" dirty="0"/>
          </a:p>
        </p:txBody>
      </p:sp>
    </p:spTree>
    <p:extLst>
      <p:ext uri="{BB962C8B-B14F-4D97-AF65-F5344CB8AC3E}">
        <p14:creationId xmlns:p14="http://schemas.microsoft.com/office/powerpoint/2010/main" val="388795641"/>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24848" y="5293995"/>
            <a:ext cx="6021818" cy="624986"/>
          </a:xfrm>
        </p:spPr>
        <p:txBody>
          <a:bodyPr anchor="b"/>
          <a:lstStyle>
            <a:lvl1pPr algn="l">
              <a:defRPr sz="2300" b="0"/>
            </a:lvl1pPr>
          </a:lstStyle>
          <a:p>
            <a:r>
              <a:rPr lang="en-US" dirty="0" smtClean="0"/>
              <a:t>Click to edit Master title style</a:t>
            </a:r>
            <a:endParaRPr lang="en-US" dirty="0"/>
          </a:p>
        </p:txBody>
      </p:sp>
      <p:sp>
        <p:nvSpPr>
          <p:cNvPr id="3" name="Picture Placeholder 2"/>
          <p:cNvSpPr>
            <a:spLocks noGrp="1"/>
          </p:cNvSpPr>
          <p:nvPr>
            <p:ph type="pic" idx="1" hasCustomPrompt="1"/>
          </p:nvPr>
        </p:nvSpPr>
        <p:spPr>
          <a:xfrm>
            <a:off x="524848" y="375627"/>
            <a:ext cx="9638327" cy="4837838"/>
          </a:xfrm>
        </p:spPr>
        <p:txBody>
          <a:bodyPr>
            <a:normAutofit/>
          </a:bodyPr>
          <a:lstStyle>
            <a:lvl1pPr marL="0" indent="0">
              <a:buNone/>
              <a:defRPr sz="2000" b="0">
                <a:solidFill>
                  <a:srgbClr val="FF0000"/>
                </a:solidFill>
              </a:defRPr>
            </a:lvl1pPr>
            <a:lvl2pPr marL="521437" indent="0">
              <a:buNone/>
              <a:defRPr sz="3200"/>
            </a:lvl2pPr>
            <a:lvl3pPr marL="1042873" indent="0">
              <a:buNone/>
              <a:defRPr sz="2700"/>
            </a:lvl3pPr>
            <a:lvl4pPr marL="1564310" indent="0">
              <a:buNone/>
              <a:defRPr sz="2300"/>
            </a:lvl4pPr>
            <a:lvl5pPr marL="2085746" indent="0">
              <a:buNone/>
              <a:defRPr sz="2300"/>
            </a:lvl5pPr>
            <a:lvl6pPr marL="2607183" indent="0">
              <a:buNone/>
              <a:defRPr sz="2300"/>
            </a:lvl6pPr>
            <a:lvl7pPr marL="3128620" indent="0">
              <a:buNone/>
              <a:defRPr sz="2300"/>
            </a:lvl7pPr>
            <a:lvl8pPr marL="3650056" indent="0">
              <a:buNone/>
              <a:defRPr sz="2300"/>
            </a:lvl8pPr>
            <a:lvl9pPr marL="4171493" indent="0">
              <a:buNone/>
              <a:defRPr sz="2300"/>
            </a:lvl9pPr>
          </a:lstStyle>
          <a:p>
            <a:r>
              <a:rPr lang="en-US" dirty="0" smtClean="0"/>
              <a:t>Add picture</a:t>
            </a:r>
            <a:endParaRPr lang="en-US" dirty="0"/>
          </a:p>
        </p:txBody>
      </p:sp>
      <p:sp>
        <p:nvSpPr>
          <p:cNvPr id="4" name="Text Placeholder 3"/>
          <p:cNvSpPr>
            <a:spLocks noGrp="1"/>
          </p:cNvSpPr>
          <p:nvPr>
            <p:ph type="body" sz="half" idx="2"/>
          </p:nvPr>
        </p:nvSpPr>
        <p:spPr>
          <a:xfrm>
            <a:off x="527050" y="5918981"/>
            <a:ext cx="6019615" cy="887584"/>
          </a:xfrm>
        </p:spPr>
        <p:txBody>
          <a:bodyPr>
            <a:normAutofit/>
          </a:bodyPr>
          <a:lstStyle>
            <a:lvl1pPr marL="0" indent="0">
              <a:buNone/>
              <a:defRPr sz="1400"/>
            </a:lvl1pPr>
            <a:lvl2pPr marL="521437" indent="0">
              <a:buNone/>
              <a:defRPr sz="1400"/>
            </a:lvl2pPr>
            <a:lvl3pPr marL="1042873" indent="0">
              <a:buNone/>
              <a:defRPr sz="1100"/>
            </a:lvl3pPr>
            <a:lvl4pPr marL="1564310" indent="0">
              <a:buNone/>
              <a:defRPr sz="1000"/>
            </a:lvl4pPr>
            <a:lvl5pPr marL="2085746" indent="0">
              <a:buNone/>
              <a:defRPr sz="1000"/>
            </a:lvl5pPr>
            <a:lvl6pPr marL="2607183" indent="0">
              <a:buNone/>
              <a:defRPr sz="1000"/>
            </a:lvl6pPr>
            <a:lvl7pPr marL="3128620" indent="0">
              <a:buNone/>
              <a:defRPr sz="1000"/>
            </a:lvl7pPr>
            <a:lvl8pPr marL="3650056" indent="0">
              <a:buNone/>
              <a:defRPr sz="1000"/>
            </a:lvl8pPr>
            <a:lvl9pPr marL="4171493" indent="0">
              <a:buNone/>
              <a:defRPr sz="1000"/>
            </a:lvl9pPr>
          </a:lstStyle>
          <a:p>
            <a:pPr lvl="0"/>
            <a:r>
              <a:rPr lang="en-US" dirty="0" smtClean="0"/>
              <a:t>Click to edit Master text styles</a:t>
            </a:r>
          </a:p>
        </p:txBody>
      </p:sp>
      <p:sp>
        <p:nvSpPr>
          <p:cNvPr id="7" name="Slide Number Placeholder 6"/>
          <p:cNvSpPr>
            <a:spLocks noGrp="1"/>
          </p:cNvSpPr>
          <p:nvPr>
            <p:ph type="sldNum" sz="quarter" idx="12"/>
          </p:nvPr>
        </p:nvSpPr>
        <p:spPr>
          <a:xfrm>
            <a:off x="9732579" y="7009642"/>
            <a:ext cx="698876" cy="402652"/>
          </a:xfrm>
          <a:prstGeom prst="rect">
            <a:avLst/>
          </a:prstGeom>
        </p:spPr>
        <p:txBody>
          <a:bodyPr/>
          <a:lstStyle/>
          <a:p>
            <a:fld id="{276DE07D-12F9-FF40-B07B-9B015B6B1FBE}" type="slidenum">
              <a:rPr lang="en-US" smtClean="0"/>
              <a:t>‹#›</a:t>
            </a:fld>
            <a:endParaRPr lang="en-US"/>
          </a:p>
        </p:txBody>
      </p:sp>
      <p:sp>
        <p:nvSpPr>
          <p:cNvPr id="8" name="TextBox 7"/>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mn-lt"/>
                <a:cs typeface="Arial "/>
              </a:rPr>
              <a:t>Confidential</a:t>
            </a:r>
            <a:endParaRPr lang="en-US" sz="900" dirty="0">
              <a:solidFill>
                <a:schemeClr val="bg2"/>
              </a:solidFill>
              <a:latin typeface="+mn-lt"/>
              <a:cs typeface="Arial "/>
            </a:endParaRPr>
          </a:p>
        </p:txBody>
      </p:sp>
      <p:sp>
        <p:nvSpPr>
          <p:cNvPr id="9"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rgbClr val="C7C9CB"/>
                </a:solidFill>
              </a:defRPr>
            </a:lvl1pPr>
          </a:lstStyle>
          <a:p>
            <a:endParaRPr lang="en-US" dirty="0"/>
          </a:p>
        </p:txBody>
      </p:sp>
    </p:spTree>
    <p:extLst>
      <p:ext uri="{BB962C8B-B14F-4D97-AF65-F5344CB8AC3E}">
        <p14:creationId xmlns:p14="http://schemas.microsoft.com/office/powerpoint/2010/main" val="3285435594"/>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9732579" y="7009642"/>
            <a:ext cx="698876" cy="402652"/>
          </a:xfrm>
          <a:prstGeom prst="rect">
            <a:avLst/>
          </a:prstGeom>
        </p:spPr>
        <p:txBody>
          <a:bodyPr/>
          <a:lstStyle/>
          <a:p>
            <a:fld id="{276DE07D-12F9-FF40-B07B-9B015B6B1FBE}" type="slidenum">
              <a:rPr lang="en-US" smtClean="0"/>
              <a:t>‹#›</a:t>
            </a:fld>
            <a:endParaRPr lang="en-US"/>
          </a:p>
        </p:txBody>
      </p:sp>
      <p:sp>
        <p:nvSpPr>
          <p:cNvPr id="5" name="TextBox 4"/>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mn-lt"/>
                <a:cs typeface="Arial "/>
              </a:rPr>
              <a:t>Confidential</a:t>
            </a:r>
            <a:endParaRPr lang="en-US" sz="900" dirty="0">
              <a:solidFill>
                <a:schemeClr val="bg2"/>
              </a:solidFill>
              <a:latin typeface="+mn-lt"/>
              <a:cs typeface="Arial "/>
            </a:endParaRPr>
          </a:p>
        </p:txBody>
      </p:sp>
      <p:sp>
        <p:nvSpPr>
          <p:cNvPr id="6"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rgbClr val="C7C9CB"/>
                </a:solidFill>
              </a:defRPr>
            </a:lvl1pPr>
          </a:lstStyle>
          <a:p>
            <a:endParaRPr lang="en-US" dirty="0"/>
          </a:p>
        </p:txBody>
      </p:sp>
    </p:spTree>
    <p:extLst>
      <p:ext uri="{BB962C8B-B14F-4D97-AF65-F5344CB8AC3E}">
        <p14:creationId xmlns:p14="http://schemas.microsoft.com/office/powerpoint/2010/main" val="2843230953"/>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Address">
    <p:spTree>
      <p:nvGrpSpPr>
        <p:cNvPr id="1" name=""/>
        <p:cNvGrpSpPr/>
        <p:nvPr/>
      </p:nvGrpSpPr>
      <p:grpSpPr>
        <a:xfrm>
          <a:off x="0" y="0"/>
          <a:ext cx="0" cy="0"/>
          <a:chOff x="0" y="0"/>
          <a:chExt cx="0" cy="0"/>
        </a:xfrm>
      </p:grpSpPr>
      <p:sp>
        <p:nvSpPr>
          <p:cNvPr id="14" name="Rectangle 13"/>
          <p:cNvSpPr/>
          <p:nvPr userDrawn="1"/>
        </p:nvSpPr>
        <p:spPr>
          <a:xfrm>
            <a:off x="527051" y="1794303"/>
            <a:ext cx="3041586" cy="5304632"/>
          </a:xfrm>
          <a:prstGeom prst="rect">
            <a:avLst/>
          </a:prstGeom>
          <a:solidFill>
            <a:schemeClr val="bg2">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ru-RU" dirty="0" err="1" smtClean="0">
              <a:solidFill>
                <a:srgbClr val="0070CD"/>
              </a:solidFill>
              <a:cs typeface="Arial" pitchFamily="34" charset="0"/>
            </a:endParaRPr>
          </a:p>
        </p:txBody>
      </p:sp>
      <p:sp>
        <p:nvSpPr>
          <p:cNvPr id="15" name="Content Placeholder 8"/>
          <p:cNvSpPr>
            <a:spLocks noGrp="1"/>
          </p:cNvSpPr>
          <p:nvPr>
            <p:ph sz="quarter" idx="13" hasCustomPrompt="1"/>
          </p:nvPr>
        </p:nvSpPr>
        <p:spPr bwMode="gray">
          <a:xfrm>
            <a:off x="737436" y="2081063"/>
            <a:ext cx="2638386" cy="4801192"/>
          </a:xfrm>
          <a:prstGeom prst="rect">
            <a:avLst/>
          </a:prstGeom>
        </p:spPr>
        <p:txBody>
          <a:bodyPr anchor="b" anchorCtr="0"/>
          <a:lstStyle>
            <a:lvl1pPr marL="0" indent="0">
              <a:buFont typeface="Arial" pitchFamily="34" charset="0"/>
              <a:buNone/>
              <a:defRPr sz="1100" b="0">
                <a:solidFill>
                  <a:srgbClr val="0070CD"/>
                </a:solidFill>
                <a:latin typeface="Arial" pitchFamily="34" charset="0"/>
                <a:cs typeface="Arial" pitchFamily="34" charset="0"/>
              </a:defRPr>
            </a:lvl1pPr>
            <a:lvl2pPr marL="0" indent="0">
              <a:buFont typeface="Arial" pitchFamily="34" charset="0"/>
              <a:buNone/>
              <a:defRPr b="0">
                <a:solidFill>
                  <a:schemeClr val="bg1"/>
                </a:solidFill>
              </a:defRPr>
            </a:lvl2pPr>
            <a:lvl3pPr marL="0" indent="0">
              <a:buNone/>
              <a:defRPr b="0">
                <a:solidFill>
                  <a:schemeClr val="bg1"/>
                </a:solidFill>
              </a:defRPr>
            </a:lvl3pPr>
            <a:lvl4pPr marL="180000" indent="0">
              <a:buNone/>
              <a:defRPr b="0">
                <a:solidFill>
                  <a:schemeClr val="bg1"/>
                </a:solidFill>
              </a:defRPr>
            </a:lvl4pPr>
            <a:lvl5pPr marL="360000" indent="0">
              <a:buNone/>
              <a:defRPr b="0">
                <a:solidFill>
                  <a:schemeClr val="bg1"/>
                </a:solidFill>
              </a:defRPr>
            </a:lvl5pPr>
          </a:lstStyle>
          <a:p>
            <a:pPr lvl="0"/>
            <a:r>
              <a:rPr lang="en-GB" noProof="0" dirty="0" smtClean="0"/>
              <a:t>Insert Company Address</a:t>
            </a:r>
          </a:p>
        </p:txBody>
      </p:sp>
      <p:sp>
        <p:nvSpPr>
          <p:cNvPr id="16" name="Content Placeholder 15"/>
          <p:cNvSpPr>
            <a:spLocks noGrp="1"/>
          </p:cNvSpPr>
          <p:nvPr>
            <p:ph sz="quarter" idx="14" hasCustomPrompt="1"/>
          </p:nvPr>
        </p:nvSpPr>
        <p:spPr bwMode="gray">
          <a:xfrm>
            <a:off x="3900222" y="6605605"/>
            <a:ext cx="6339152" cy="284843"/>
          </a:xfrm>
          <a:prstGeom prst="rect">
            <a:avLst/>
          </a:prstGeom>
        </p:spPr>
        <p:txBody>
          <a:bodyPr wrap="square" anchor="b" anchorCtr="0">
            <a:spAutoFit/>
          </a:bodyPr>
          <a:lstStyle>
            <a:lvl1pPr>
              <a:defRPr sz="1000" b="0">
                <a:solidFill>
                  <a:schemeClr val="tx2">
                    <a:lumMod val="75000"/>
                    <a:lumOff val="25000"/>
                  </a:schemeClr>
                </a:solidFill>
                <a:latin typeface="Arial" pitchFamily="34" charset="0"/>
                <a:cs typeface="Arial" pitchFamily="34" charset="0"/>
              </a:defRPr>
            </a:lvl1pPr>
          </a:lstStyle>
          <a:p>
            <a:pPr lvl="0"/>
            <a:r>
              <a:rPr lang="en-GB" noProof="0" dirty="0" smtClean="0"/>
              <a:t>Insert Disclaimer Text</a:t>
            </a:r>
          </a:p>
        </p:txBody>
      </p:sp>
      <p:sp>
        <p:nvSpPr>
          <p:cNvPr id="17" name="Text Placeholder 69"/>
          <p:cNvSpPr>
            <a:spLocks noGrp="1"/>
          </p:cNvSpPr>
          <p:nvPr>
            <p:ph type="body" sz="quarter" idx="15" hasCustomPrompt="1"/>
          </p:nvPr>
        </p:nvSpPr>
        <p:spPr bwMode="gray">
          <a:xfrm>
            <a:off x="3900222" y="855221"/>
            <a:ext cx="6233778" cy="275436"/>
          </a:xfrm>
          <a:prstGeom prst="rect">
            <a:avLst/>
          </a:prstGeom>
        </p:spPr>
        <p:txBody>
          <a:bodyPr wrap="square">
            <a:spAutoFit/>
          </a:bodyPr>
          <a:lstStyle>
            <a:lvl1pPr>
              <a:defRPr sz="1200" b="0">
                <a:solidFill>
                  <a:schemeClr val="bg2">
                    <a:lumMod val="75000"/>
                  </a:schemeClr>
                </a:solidFill>
                <a:latin typeface="Arial" pitchFamily="34" charset="0"/>
                <a:cs typeface="Arial" pitchFamily="34" charset="0"/>
              </a:defRPr>
            </a:lvl1pPr>
          </a:lstStyle>
          <a:p>
            <a:pPr lvl="0"/>
            <a:r>
              <a:rPr lang="en-US" dirty="0" smtClean="0"/>
              <a:t>&lt;Insert confidentiality statement&gt;</a:t>
            </a:r>
            <a:endParaRPr lang="en-GB" dirty="0"/>
          </a:p>
        </p:txBody>
      </p:sp>
      <p:pic>
        <p:nvPicPr>
          <p:cNvPr id="18" name="Picture 17" descr="Nexant_Tagline_Logo_PNG_color.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5914" y="351338"/>
            <a:ext cx="3193910" cy="1277564"/>
          </a:xfrm>
          <a:prstGeom prst="rect">
            <a:avLst/>
          </a:prstGeom>
        </p:spPr>
      </p:pic>
      <p:sp>
        <p:nvSpPr>
          <p:cNvPr id="10" name="Content Placeholder 2"/>
          <p:cNvSpPr>
            <a:spLocks noGrp="1"/>
          </p:cNvSpPr>
          <p:nvPr>
            <p:ph idx="1"/>
          </p:nvPr>
        </p:nvSpPr>
        <p:spPr>
          <a:xfrm>
            <a:off x="3900222" y="1877673"/>
            <a:ext cx="6253984" cy="357786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p:txBody>
      </p:sp>
      <p:sp>
        <p:nvSpPr>
          <p:cNvPr id="9" name="TextBox 8"/>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Arial "/>
                <a:cs typeface="Arial "/>
              </a:rPr>
              <a:t>Confidential</a:t>
            </a:r>
            <a:endParaRPr lang="en-US" sz="900" dirty="0">
              <a:solidFill>
                <a:schemeClr val="bg2"/>
              </a:solidFill>
              <a:latin typeface="Arial "/>
              <a:cs typeface="Arial "/>
            </a:endParaRPr>
          </a:p>
        </p:txBody>
      </p:sp>
      <p:sp>
        <p:nvSpPr>
          <p:cNvPr id="11" name="Slide Number Placeholder 6"/>
          <p:cNvSpPr>
            <a:spLocks noGrp="1"/>
          </p:cNvSpPr>
          <p:nvPr>
            <p:ph type="sldNum" sz="quarter" idx="12"/>
          </p:nvPr>
        </p:nvSpPr>
        <p:spPr>
          <a:xfrm>
            <a:off x="9732579" y="7009642"/>
            <a:ext cx="698876" cy="402652"/>
          </a:xfrm>
          <a:prstGeom prst="rect">
            <a:avLst/>
          </a:prstGeom>
        </p:spPr>
        <p:txBody>
          <a:bodyPr/>
          <a:lstStyle/>
          <a:p>
            <a:fld id="{276DE07D-12F9-FF40-B07B-9B015B6B1FBE}" type="slidenum">
              <a:rPr lang="en-US" smtClean="0"/>
              <a:t>‹#›</a:t>
            </a:fld>
            <a:endParaRPr lang="en-US"/>
          </a:p>
        </p:txBody>
      </p:sp>
    </p:spTree>
    <p:extLst>
      <p:ext uri="{BB962C8B-B14F-4D97-AF65-F5344CB8AC3E}">
        <p14:creationId xmlns:p14="http://schemas.microsoft.com/office/powerpoint/2010/main" val="931367212"/>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headline, subhead,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a:xfrm>
            <a:off x="734844" y="7009643"/>
            <a:ext cx="2404944" cy="402652"/>
          </a:xfrm>
          <a:prstGeom prst="rect">
            <a:avLst/>
          </a:prstGeom>
        </p:spPr>
        <p:txBody>
          <a:bodyPr/>
          <a:lstStyle/>
          <a:p>
            <a:fld id="{4C26E2BF-1B88-4202-9B43-E0906E714E23}" type="datetimeFigureOut">
              <a:rPr lang="id-ID" smtClean="0"/>
              <a:t>04/11/2016</a:t>
            </a:fld>
            <a:endParaRPr lang="id-ID"/>
          </a:p>
        </p:txBody>
      </p:sp>
      <p:sp>
        <p:nvSpPr>
          <p:cNvPr id="7" name="Inhaltsplatzhalter 2"/>
          <p:cNvSpPr>
            <a:spLocks noGrp="1"/>
          </p:cNvSpPr>
          <p:nvPr>
            <p:ph idx="1" hasCustomPrompt="1"/>
          </p:nvPr>
        </p:nvSpPr>
        <p:spPr>
          <a:xfrm>
            <a:off x="799544" y="2699600"/>
            <a:ext cx="9089550"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val="2490104961"/>
      </p:ext>
    </p:extLst>
  </p:cSld>
  <p:clrMapOvr>
    <a:masterClrMapping/>
  </p:clrMapOvr>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734844" y="7009642"/>
            <a:ext cx="2404944" cy="402652"/>
          </a:xfrm>
          <a:prstGeom prst="rect">
            <a:avLst/>
          </a:prstGeom>
        </p:spPr>
        <p:txBody>
          <a:bodyPr/>
          <a:lstStyle/>
          <a:p>
            <a:fld id="{4CBE3C57-B729-42AA-8958-BD9808A85482}" type="datetimeFigureOut">
              <a:rPr lang="en-US" smtClean="0"/>
              <a:t>11/4/2016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732579" y="7009642"/>
            <a:ext cx="698876" cy="402652"/>
          </a:xfrm>
          <a:prstGeom prst="rect">
            <a:avLst/>
          </a:prstGeom>
        </p:spPr>
        <p:txBody>
          <a:bodyPr/>
          <a:lstStyle/>
          <a:p>
            <a:fld id="{28C657EE-1051-460F-B544-FFF4BF5EC18D}" type="slidenum">
              <a:rPr lang="en-US" smtClean="0"/>
              <a:t>‹#›</a:t>
            </a:fld>
            <a:endParaRPr lang="en-US"/>
          </a:p>
        </p:txBody>
      </p:sp>
    </p:spTree>
    <p:extLst>
      <p:ext uri="{BB962C8B-B14F-4D97-AF65-F5344CB8AC3E}">
        <p14:creationId xmlns:p14="http://schemas.microsoft.com/office/powerpoint/2010/main" val="9852135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headline, bulletpoint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Click to edit Master title style</a:t>
            </a:r>
            <a:endParaRPr lang="de-DE" noProof="0" dirty="0"/>
          </a:p>
        </p:txBody>
      </p:sp>
      <p:sp>
        <p:nvSpPr>
          <p:cNvPr id="5" name="Inhaltsplatzhalter 2"/>
          <p:cNvSpPr>
            <a:spLocks noGrp="1"/>
          </p:cNvSpPr>
          <p:nvPr>
            <p:ph idx="1"/>
          </p:nvPr>
        </p:nvSpPr>
        <p:spPr>
          <a:xfrm>
            <a:off x="799544" y="2699600"/>
            <a:ext cx="9089550" cy="4208200"/>
          </a:xfrm>
        </p:spPr>
        <p:txBody>
          <a:bodyPr/>
          <a:lstStyle>
            <a:lvl1pPr>
              <a:defRPr sz="1985"/>
            </a:lvl1pPr>
            <a:lvl2pPr>
              <a:defRPr sz="1985"/>
            </a:lvl2pPr>
            <a:lvl3pPr>
              <a:defRPr sz="1985"/>
            </a:lvl3pPr>
            <a:lvl4pPr>
              <a:defRPr sz="1985"/>
            </a:lvl4pPr>
            <a:lvl5pPr>
              <a:defRPr sz="1985"/>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p:txBody>
      </p:sp>
      <p:sp>
        <p:nvSpPr>
          <p:cNvPr id="4" name="Rectangle 25"/>
          <p:cNvSpPr>
            <a:spLocks noGrp="1" noChangeArrowheads="1"/>
          </p:cNvSpPr>
          <p:nvPr>
            <p:ph type="ftr" sz="quarter" idx="10"/>
          </p:nvPr>
        </p:nvSpPr>
        <p:spPr>
          <a:ln/>
        </p:spPr>
        <p:txBody>
          <a:bodyPr/>
          <a:lstStyle>
            <a:lvl1pPr>
              <a:defRPr/>
            </a:lvl1pPr>
          </a:lstStyle>
          <a:p>
            <a:pPr>
              <a:defRPr/>
            </a:pPr>
            <a:endParaRPr lang="id-ID"/>
          </a:p>
        </p:txBody>
      </p:sp>
      <p:sp>
        <p:nvSpPr>
          <p:cNvPr id="6" name="Rectangle 17"/>
          <p:cNvSpPr>
            <a:spLocks noGrp="1" noChangeArrowheads="1"/>
          </p:cNvSpPr>
          <p:nvPr>
            <p:ph type="dt" sz="half" idx="11"/>
          </p:nvPr>
        </p:nvSpPr>
        <p:spPr>
          <a:ln/>
        </p:spPr>
        <p:txBody>
          <a:bodyPr/>
          <a:lstStyle>
            <a:lvl1pPr>
              <a:defRPr/>
            </a:lvl1pPr>
          </a:lstStyle>
          <a:p>
            <a:pPr>
              <a:defRPr/>
            </a:pPr>
            <a:fld id="{5CAFDC6B-1AD5-421E-9750-D7A134130D4D}" type="datetimeFigureOut">
              <a:rPr lang="id-ID"/>
              <a:pPr>
                <a:defRPr/>
              </a:pPr>
              <a:t>04/11/2016</a:t>
            </a:fld>
            <a:endParaRPr lang="id-ID"/>
          </a:p>
        </p:txBody>
      </p:sp>
    </p:spTree>
    <p:extLst>
      <p:ext uri="{BB962C8B-B14F-4D97-AF65-F5344CB8AC3E}">
        <p14:creationId xmlns:p14="http://schemas.microsoft.com/office/powerpoint/2010/main" val="3951074471"/>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headline, subhead, bulletpoint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Click to edit Master title style</a:t>
            </a:r>
            <a:endParaRPr lang="de-DE" noProof="0" dirty="0"/>
          </a:p>
        </p:txBody>
      </p:sp>
      <p:sp>
        <p:nvSpPr>
          <p:cNvPr id="7" name="Inhaltsplatzhalter 2"/>
          <p:cNvSpPr>
            <a:spLocks noGrp="1"/>
          </p:cNvSpPr>
          <p:nvPr>
            <p:ph idx="1"/>
          </p:nvPr>
        </p:nvSpPr>
        <p:spPr>
          <a:xfrm>
            <a:off x="799544" y="2699600"/>
            <a:ext cx="9089550"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p:txBody>
      </p:sp>
      <p:sp>
        <p:nvSpPr>
          <p:cNvPr id="4" name="Rectangle 25"/>
          <p:cNvSpPr>
            <a:spLocks noGrp="1" noChangeArrowheads="1"/>
          </p:cNvSpPr>
          <p:nvPr>
            <p:ph type="ftr" sz="quarter" idx="10"/>
          </p:nvPr>
        </p:nvSpPr>
        <p:spPr>
          <a:ln/>
        </p:spPr>
        <p:txBody>
          <a:bodyPr/>
          <a:lstStyle>
            <a:lvl1pPr>
              <a:defRPr/>
            </a:lvl1pPr>
          </a:lstStyle>
          <a:p>
            <a:pPr>
              <a:defRPr/>
            </a:pPr>
            <a:endParaRPr lang="id-ID"/>
          </a:p>
        </p:txBody>
      </p:sp>
      <p:sp>
        <p:nvSpPr>
          <p:cNvPr id="5" name="Rectangle 17"/>
          <p:cNvSpPr>
            <a:spLocks noGrp="1" noChangeArrowheads="1"/>
          </p:cNvSpPr>
          <p:nvPr>
            <p:ph type="dt" sz="half" idx="11"/>
          </p:nvPr>
        </p:nvSpPr>
        <p:spPr>
          <a:ln/>
        </p:spPr>
        <p:txBody>
          <a:bodyPr/>
          <a:lstStyle>
            <a:lvl1pPr>
              <a:defRPr/>
            </a:lvl1pPr>
          </a:lstStyle>
          <a:p>
            <a:pPr>
              <a:defRPr/>
            </a:pPr>
            <a:fld id="{4851FA01-859C-4616-AF67-8565A398C35C}" type="datetimeFigureOut">
              <a:rPr lang="id-ID"/>
              <a:pPr>
                <a:defRPr/>
              </a:pPr>
              <a:t>04/11/2016</a:t>
            </a:fld>
            <a:endParaRPr lang="id-ID"/>
          </a:p>
        </p:txBody>
      </p:sp>
    </p:spTree>
    <p:extLst>
      <p:ext uri="{BB962C8B-B14F-4D97-AF65-F5344CB8AC3E}">
        <p14:creationId xmlns:p14="http://schemas.microsoft.com/office/powerpoint/2010/main" val="196817876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530293" y="1855249"/>
            <a:ext cx="8650958" cy="4812252"/>
          </a:xfrm>
        </p:spPr>
        <p:txBody>
          <a:bodyPr>
            <a:normAutofit/>
          </a:bodyPr>
          <a:lstStyle>
            <a:lvl1pPr>
              <a:defRPr sz="1800">
                <a:solidFill>
                  <a:schemeClr val="tx2"/>
                </a:solidFill>
              </a:defRPr>
            </a:lvl1pPr>
            <a:lvl2pPr>
              <a:defRPr sz="1800">
                <a:solidFill>
                  <a:srgbClr val="464749"/>
                </a:solidFill>
              </a:defRPr>
            </a:lvl2pPr>
            <a:lvl3pPr>
              <a:defRPr sz="1600"/>
            </a:lvl3pPr>
            <a:lvl4pPr>
              <a:defRPr sz="1400"/>
            </a:lvl4pPr>
            <a:lvl5pPr>
              <a:tabLst/>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p:txBody>
      </p:sp>
      <p:sp>
        <p:nvSpPr>
          <p:cNvPr id="6" name="Slide Number Placeholder 5"/>
          <p:cNvSpPr>
            <a:spLocks noGrp="1"/>
          </p:cNvSpPr>
          <p:nvPr>
            <p:ph type="sldNum" sz="quarter" idx="12"/>
          </p:nvPr>
        </p:nvSpPr>
        <p:spPr>
          <a:xfrm>
            <a:off x="9732579" y="7009642"/>
            <a:ext cx="698876" cy="402652"/>
          </a:xfrm>
          <a:prstGeom prst="rect">
            <a:avLst/>
          </a:prstGeom>
        </p:spPr>
        <p:txBody>
          <a:bodyPr/>
          <a:lstStyle/>
          <a:p>
            <a:fld id="{276DE07D-12F9-FF40-B07B-9B015B6B1FBE}" type="slidenum">
              <a:rPr lang="en-US" smtClean="0"/>
              <a:t>‹#›</a:t>
            </a:fld>
            <a:endParaRPr lang="en-US" dirty="0"/>
          </a:p>
        </p:txBody>
      </p:sp>
      <p:cxnSp>
        <p:nvCxnSpPr>
          <p:cNvPr id="10" name="Straight Connector 9"/>
          <p:cNvCxnSpPr/>
          <p:nvPr userDrawn="1"/>
        </p:nvCxnSpPr>
        <p:spPr bwMode="gray">
          <a:xfrm>
            <a:off x="504893" y="1680425"/>
            <a:ext cx="9668350"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Arial "/>
                <a:cs typeface="Arial "/>
              </a:rPr>
              <a:t>Confidential</a:t>
            </a:r>
            <a:endParaRPr lang="en-US" sz="900" dirty="0">
              <a:solidFill>
                <a:schemeClr val="bg2"/>
              </a:solidFill>
              <a:latin typeface="Arial "/>
              <a:cs typeface="Arial "/>
            </a:endParaRPr>
          </a:p>
        </p:txBody>
      </p:sp>
      <p:sp>
        <p:nvSpPr>
          <p:cNvPr id="8" name="Title 7"/>
          <p:cNvSpPr>
            <a:spLocks noGrp="1"/>
          </p:cNvSpPr>
          <p:nvPr>
            <p:ph type="title"/>
          </p:nvPr>
        </p:nvSpPr>
        <p:spPr/>
        <p:txBody>
          <a:bodyPr/>
          <a:lstStyle/>
          <a:p>
            <a:r>
              <a:rPr lang="en-US" dirty="0" smtClean="0"/>
              <a:t>Click to edit Master title style</a:t>
            </a:r>
            <a:endParaRPr lang="en-US" dirty="0"/>
          </a:p>
        </p:txBody>
      </p:sp>
      <p:sp>
        <p:nvSpPr>
          <p:cNvPr id="9"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chemeClr val="bg2"/>
                </a:solidFill>
              </a:defRPr>
            </a:lvl1pPr>
          </a:lstStyle>
          <a:p>
            <a:endParaRPr lang="en-US" dirty="0"/>
          </a:p>
        </p:txBody>
      </p:sp>
      <p:sp>
        <p:nvSpPr>
          <p:cNvPr id="14" name="Text Placeholder 2"/>
          <p:cNvSpPr txBox="1">
            <a:spLocks/>
          </p:cNvSpPr>
          <p:nvPr userDrawn="1"/>
        </p:nvSpPr>
        <p:spPr>
          <a:xfrm>
            <a:off x="924006" y="321274"/>
            <a:ext cx="8231845" cy="279687"/>
          </a:xfrm>
          <a:prstGeom prst="rect">
            <a:avLst/>
          </a:prstGeom>
        </p:spPr>
        <p:txBody>
          <a:bodyPr>
            <a:normAutofit fontScale="85000" lnSpcReduction="20000"/>
          </a:bodyPr>
          <a:lstStyle>
            <a:lvl1pPr marL="0" indent="0" algn="l" defTabSz="521437" rtl="0" eaLnBrk="1" latinLnBrk="0" hangingPunct="1">
              <a:lnSpc>
                <a:spcPct val="120000"/>
              </a:lnSpc>
              <a:spcBef>
                <a:spcPct val="20000"/>
              </a:spcBef>
              <a:buFontTx/>
              <a:buNone/>
              <a:defRPr sz="1400" b="1" kern="1200">
                <a:solidFill>
                  <a:srgbClr val="464749"/>
                </a:solidFill>
                <a:latin typeface="Arial"/>
                <a:ea typeface="+mn-ea"/>
                <a:cs typeface="Arial"/>
              </a:defRPr>
            </a:lvl1pPr>
            <a:lvl2pPr marL="0" indent="0" algn="l" defTabSz="521437" rtl="0" eaLnBrk="1" latinLnBrk="0" hangingPunct="1">
              <a:lnSpc>
                <a:spcPct val="130000"/>
              </a:lnSpc>
              <a:spcBef>
                <a:spcPts val="36"/>
              </a:spcBef>
              <a:buClr>
                <a:schemeClr val="accent2"/>
              </a:buClr>
              <a:buFontTx/>
              <a:buNone/>
              <a:defRPr sz="1800" kern="1200">
                <a:solidFill>
                  <a:schemeClr val="tx1"/>
                </a:solidFill>
                <a:latin typeface="Arial"/>
                <a:ea typeface="+mn-ea"/>
                <a:cs typeface="Arial"/>
              </a:defRPr>
            </a:lvl2pPr>
            <a:lvl3pPr marL="182880" indent="-182880" algn="l" defTabSz="521437" rtl="0" eaLnBrk="1" latinLnBrk="0" hangingPunct="1">
              <a:lnSpc>
                <a:spcPct val="110000"/>
              </a:lnSpc>
              <a:spcBef>
                <a:spcPts val="600"/>
              </a:spcBef>
              <a:buClr>
                <a:schemeClr val="accent2"/>
              </a:buClr>
              <a:buSzPct val="100000"/>
              <a:buFont typeface="Wingdings" charset="2"/>
              <a:buChar char="§"/>
              <a:defRPr sz="1600" kern="1200">
                <a:solidFill>
                  <a:schemeClr val="tx1"/>
                </a:solidFill>
                <a:latin typeface="Arial"/>
                <a:ea typeface="+mn-ea"/>
                <a:cs typeface="Arial"/>
              </a:defRPr>
            </a:lvl3pPr>
            <a:lvl4pPr marL="356616" indent="-182880" algn="l" defTabSz="521437" rtl="0" eaLnBrk="1" latinLnBrk="0" hangingPunct="1">
              <a:lnSpc>
                <a:spcPct val="110000"/>
              </a:lnSpc>
              <a:spcBef>
                <a:spcPts val="600"/>
              </a:spcBef>
              <a:buClr>
                <a:schemeClr val="accent3"/>
              </a:buClr>
              <a:buFont typeface="Arial"/>
              <a:buChar char="–"/>
              <a:defRPr sz="1400" kern="1200">
                <a:solidFill>
                  <a:schemeClr val="tx1"/>
                </a:solidFill>
                <a:latin typeface="Arial"/>
                <a:ea typeface="+mn-ea"/>
                <a:cs typeface="Arial"/>
              </a:defRPr>
            </a:lvl4pPr>
            <a:lvl5pPr marL="539496" indent="-182880" algn="l" defTabSz="521437" rtl="0" eaLnBrk="1" latinLnBrk="0" hangingPunct="1">
              <a:lnSpc>
                <a:spcPct val="110000"/>
              </a:lnSpc>
              <a:spcBef>
                <a:spcPts val="600"/>
              </a:spcBef>
              <a:buClr>
                <a:schemeClr val="accent5"/>
              </a:buClr>
              <a:buFont typeface="Lucida Grande"/>
              <a:buChar char="-"/>
              <a:defRPr sz="1400" kern="1200" baseline="0">
                <a:solidFill>
                  <a:schemeClr val="tx1"/>
                </a:solidFill>
                <a:latin typeface="Arial"/>
                <a:ea typeface="+mn-ea"/>
                <a:cs typeface="Arial"/>
              </a:defRPr>
            </a:lvl5pPr>
            <a:lvl6pPr marL="768096" indent="-182880" algn="l" defTabSz="521437" rtl="0" eaLnBrk="1" latinLnBrk="0" hangingPunct="1">
              <a:lnSpc>
                <a:spcPct val="110000"/>
              </a:lnSpc>
              <a:spcBef>
                <a:spcPts val="600"/>
              </a:spcBef>
              <a:spcAft>
                <a:spcPts val="0"/>
              </a:spcAft>
              <a:buClr>
                <a:schemeClr val="accent5"/>
              </a:buClr>
              <a:buFont typeface="Lucida Grande"/>
              <a:buChar char="-"/>
              <a:defRPr sz="1400" kern="1200">
                <a:solidFill>
                  <a:schemeClr val="tx1"/>
                </a:solidFill>
                <a:latin typeface="Arial"/>
                <a:ea typeface="+mn-ea"/>
                <a:cs typeface="Arial"/>
              </a:defRPr>
            </a:lvl6pPr>
            <a:lvl7pPr marL="1012698" indent="-171450" algn="l" defTabSz="521437" rtl="0" eaLnBrk="1" latinLnBrk="0" hangingPunct="1">
              <a:lnSpc>
                <a:spcPct val="110000"/>
              </a:lnSpc>
              <a:spcBef>
                <a:spcPts val="600"/>
              </a:spcBef>
              <a:buClr>
                <a:schemeClr val="accent5"/>
              </a:buClr>
              <a:buFont typeface="Lucida Grande"/>
              <a:buChar char="-"/>
              <a:defRPr sz="1400" kern="1200">
                <a:solidFill>
                  <a:schemeClr val="tx1"/>
                </a:solidFill>
                <a:latin typeface="Arial"/>
                <a:ea typeface="+mn-ea"/>
                <a:cs typeface="Arial"/>
              </a:defRPr>
            </a:lvl7pPr>
            <a:lvl8pPr marL="3910775" indent="-260718" algn="l" defTabSz="521437" rtl="0" eaLnBrk="1" latinLnBrk="0" hangingPunct="1">
              <a:spcBef>
                <a:spcPct val="20000"/>
              </a:spcBef>
              <a:buFont typeface="Arial"/>
              <a:buChar char="•"/>
              <a:defRPr sz="23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300" kern="1200">
                <a:solidFill>
                  <a:schemeClr val="tx1"/>
                </a:solidFill>
                <a:latin typeface="+mn-lt"/>
                <a:ea typeface="+mn-ea"/>
                <a:cs typeface="+mn-cs"/>
              </a:defRPr>
            </a:lvl9pPr>
          </a:lstStyle>
          <a:p>
            <a:r>
              <a:rPr lang="en-US" dirty="0" smtClean="0"/>
              <a:t>ADB Myanmar Off-Grid Renewable Energy Demonstration Project </a:t>
            </a:r>
          </a:p>
          <a:p>
            <a:endParaRPr lang="en-US" dirty="0"/>
          </a:p>
        </p:txBody>
      </p:sp>
    </p:spTree>
    <p:extLst>
      <p:ext uri="{BB962C8B-B14F-4D97-AF65-F5344CB8AC3E}">
        <p14:creationId xmlns:p14="http://schemas.microsoft.com/office/powerpoint/2010/main" val="1459806937"/>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headline, subhead, bulletpoints, imag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en-US" noProof="0" smtClean="0"/>
              <a:t>Click to edit Master title style</a:t>
            </a:r>
            <a:endParaRPr lang="en-GB" noProof="0" dirty="0"/>
          </a:p>
        </p:txBody>
      </p:sp>
      <p:sp>
        <p:nvSpPr>
          <p:cNvPr id="7" name="Inhaltsplatzhalter 2"/>
          <p:cNvSpPr>
            <a:spLocks noGrp="1"/>
          </p:cNvSpPr>
          <p:nvPr>
            <p:ph idx="1"/>
          </p:nvPr>
        </p:nvSpPr>
        <p:spPr>
          <a:xfrm>
            <a:off x="799544" y="2699600"/>
            <a:ext cx="6733000"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p:txBody>
      </p:sp>
      <p:sp>
        <p:nvSpPr>
          <p:cNvPr id="6" name="Bildplatzhalter 2"/>
          <p:cNvSpPr>
            <a:spLocks noGrp="1"/>
          </p:cNvSpPr>
          <p:nvPr>
            <p:ph type="pic" idx="12"/>
          </p:nvPr>
        </p:nvSpPr>
        <p:spPr>
          <a:xfrm>
            <a:off x="7932316" y="2699601"/>
            <a:ext cx="2756322" cy="2262900"/>
          </a:xfrm>
        </p:spPr>
        <p:txBody>
          <a:bodyPr/>
          <a:lstStyle>
            <a:lvl1pPr marL="0" indent="0">
              <a:buNone/>
              <a:defRPr sz="1985"/>
            </a:lvl1pPr>
            <a:lvl2pPr marL="504200" indent="0">
              <a:buNone/>
              <a:defRPr sz="3088"/>
            </a:lvl2pPr>
            <a:lvl3pPr marL="1008400" indent="0">
              <a:buNone/>
              <a:defRPr sz="2647"/>
            </a:lvl3pPr>
            <a:lvl4pPr marL="1512600" indent="0">
              <a:buNone/>
              <a:defRPr sz="2206"/>
            </a:lvl4pPr>
            <a:lvl5pPr marL="2016801" indent="0">
              <a:buNone/>
              <a:defRPr sz="2206"/>
            </a:lvl5pPr>
            <a:lvl6pPr marL="2521001" indent="0">
              <a:buNone/>
              <a:defRPr sz="2206"/>
            </a:lvl6pPr>
            <a:lvl7pPr marL="3025201" indent="0">
              <a:buNone/>
              <a:defRPr sz="2206"/>
            </a:lvl7pPr>
            <a:lvl8pPr marL="3529401" indent="0">
              <a:buNone/>
              <a:defRPr sz="2206"/>
            </a:lvl8pPr>
            <a:lvl9pPr marL="4033601" indent="0">
              <a:buNone/>
              <a:defRPr sz="2206"/>
            </a:lvl9pPr>
          </a:lstStyle>
          <a:p>
            <a:pPr lvl="0"/>
            <a:r>
              <a:rPr lang="en-US" noProof="0" smtClean="0"/>
              <a:t>Click icon to add picture</a:t>
            </a:r>
            <a:endParaRPr lang="en-GB" noProof="0" dirty="0" smtClean="0"/>
          </a:p>
        </p:txBody>
      </p:sp>
      <p:sp>
        <p:nvSpPr>
          <p:cNvPr id="5" name="Rectangle 25"/>
          <p:cNvSpPr>
            <a:spLocks noGrp="1" noChangeArrowheads="1"/>
          </p:cNvSpPr>
          <p:nvPr>
            <p:ph type="ftr" sz="quarter" idx="13"/>
          </p:nvPr>
        </p:nvSpPr>
        <p:spPr>
          <a:ln/>
        </p:spPr>
        <p:txBody>
          <a:bodyPr/>
          <a:lstStyle>
            <a:lvl1pPr>
              <a:defRPr/>
            </a:lvl1pPr>
          </a:lstStyle>
          <a:p>
            <a:pPr>
              <a:defRPr/>
            </a:pPr>
            <a:endParaRPr lang="id-ID"/>
          </a:p>
        </p:txBody>
      </p:sp>
      <p:sp>
        <p:nvSpPr>
          <p:cNvPr id="8" name="Rectangle 17"/>
          <p:cNvSpPr>
            <a:spLocks noGrp="1" noChangeArrowheads="1"/>
          </p:cNvSpPr>
          <p:nvPr>
            <p:ph type="dt" sz="half" idx="14"/>
          </p:nvPr>
        </p:nvSpPr>
        <p:spPr>
          <a:ln/>
        </p:spPr>
        <p:txBody>
          <a:bodyPr/>
          <a:lstStyle>
            <a:lvl1pPr>
              <a:defRPr/>
            </a:lvl1pPr>
          </a:lstStyle>
          <a:p>
            <a:pPr>
              <a:defRPr/>
            </a:pPr>
            <a:fld id="{C2704711-F221-40A9-AF7D-74C9C6406533}" type="datetimeFigureOut">
              <a:rPr lang="id-ID"/>
              <a:pPr>
                <a:defRPr/>
              </a:pPr>
              <a:t>04/11/2016</a:t>
            </a:fld>
            <a:endParaRPr lang="id-ID"/>
          </a:p>
        </p:txBody>
      </p:sp>
    </p:spTree>
    <p:extLst>
      <p:ext uri="{BB962C8B-B14F-4D97-AF65-F5344CB8AC3E}">
        <p14:creationId xmlns:p14="http://schemas.microsoft.com/office/powerpoint/2010/main" val="544527758"/>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headline, subhead, bulletpoints, big imag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Click to edit Master title style</a:t>
            </a:r>
            <a:endParaRPr lang="de-DE" noProof="0" dirty="0"/>
          </a:p>
        </p:txBody>
      </p:sp>
      <p:sp>
        <p:nvSpPr>
          <p:cNvPr id="7" name="Inhaltsplatzhalter 2"/>
          <p:cNvSpPr>
            <a:spLocks noGrp="1"/>
          </p:cNvSpPr>
          <p:nvPr>
            <p:ph idx="1"/>
          </p:nvPr>
        </p:nvSpPr>
        <p:spPr>
          <a:xfrm>
            <a:off x="799544" y="2699600"/>
            <a:ext cx="6733000"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p:txBody>
      </p:sp>
      <p:sp>
        <p:nvSpPr>
          <p:cNvPr id="8" name="Bildplatzhalter 2"/>
          <p:cNvSpPr>
            <a:spLocks noGrp="1"/>
          </p:cNvSpPr>
          <p:nvPr>
            <p:ph type="pic" idx="12"/>
          </p:nvPr>
        </p:nvSpPr>
        <p:spPr>
          <a:xfrm>
            <a:off x="7932316" y="2699601"/>
            <a:ext cx="2756322" cy="3692100"/>
          </a:xfrm>
        </p:spPr>
        <p:txBody>
          <a:bodyPr/>
          <a:lstStyle>
            <a:lvl1pPr marL="0" indent="0">
              <a:buNone/>
              <a:defRPr sz="1985"/>
            </a:lvl1pPr>
            <a:lvl2pPr marL="504200" indent="0">
              <a:buNone/>
              <a:defRPr sz="3088"/>
            </a:lvl2pPr>
            <a:lvl3pPr marL="1008400" indent="0">
              <a:buNone/>
              <a:defRPr sz="2647"/>
            </a:lvl3pPr>
            <a:lvl4pPr marL="1512600" indent="0">
              <a:buNone/>
              <a:defRPr sz="2206"/>
            </a:lvl4pPr>
            <a:lvl5pPr marL="2016801" indent="0">
              <a:buNone/>
              <a:defRPr sz="2206"/>
            </a:lvl5pPr>
            <a:lvl6pPr marL="2521001" indent="0">
              <a:buNone/>
              <a:defRPr sz="2206"/>
            </a:lvl6pPr>
            <a:lvl7pPr marL="3025201" indent="0">
              <a:buNone/>
              <a:defRPr sz="2206"/>
            </a:lvl7pPr>
            <a:lvl8pPr marL="3529401" indent="0">
              <a:buNone/>
              <a:defRPr sz="2206"/>
            </a:lvl8pPr>
            <a:lvl9pPr marL="4033601" indent="0">
              <a:buNone/>
              <a:defRPr sz="2206"/>
            </a:lvl9pPr>
          </a:lstStyle>
          <a:p>
            <a:pPr lvl="0"/>
            <a:r>
              <a:rPr lang="en-US" noProof="0" smtClean="0"/>
              <a:t>Click icon to add picture</a:t>
            </a:r>
            <a:endParaRPr lang="en-GB" noProof="0" dirty="0" smtClean="0"/>
          </a:p>
        </p:txBody>
      </p:sp>
      <p:sp>
        <p:nvSpPr>
          <p:cNvPr id="5" name="Rectangle 25"/>
          <p:cNvSpPr>
            <a:spLocks noGrp="1" noChangeArrowheads="1"/>
          </p:cNvSpPr>
          <p:nvPr>
            <p:ph type="ftr" sz="quarter" idx="13"/>
          </p:nvPr>
        </p:nvSpPr>
        <p:spPr>
          <a:ln/>
        </p:spPr>
        <p:txBody>
          <a:bodyPr/>
          <a:lstStyle>
            <a:lvl1pPr>
              <a:defRPr/>
            </a:lvl1pPr>
          </a:lstStyle>
          <a:p>
            <a:pPr>
              <a:defRPr/>
            </a:pPr>
            <a:endParaRPr lang="id-ID"/>
          </a:p>
        </p:txBody>
      </p:sp>
      <p:sp>
        <p:nvSpPr>
          <p:cNvPr id="6" name="Rectangle 17"/>
          <p:cNvSpPr>
            <a:spLocks noGrp="1" noChangeArrowheads="1"/>
          </p:cNvSpPr>
          <p:nvPr>
            <p:ph type="dt" sz="half" idx="14"/>
          </p:nvPr>
        </p:nvSpPr>
        <p:spPr>
          <a:ln/>
        </p:spPr>
        <p:txBody>
          <a:bodyPr/>
          <a:lstStyle>
            <a:lvl1pPr>
              <a:defRPr/>
            </a:lvl1pPr>
          </a:lstStyle>
          <a:p>
            <a:pPr>
              <a:defRPr/>
            </a:pPr>
            <a:fld id="{34EDEB3D-2487-4A74-B9BC-14F72765CF7F}" type="datetimeFigureOut">
              <a:rPr lang="id-ID"/>
              <a:pPr>
                <a:defRPr/>
              </a:pPr>
              <a:t>04/11/2016</a:t>
            </a:fld>
            <a:endParaRPr lang="id-ID"/>
          </a:p>
        </p:txBody>
      </p:sp>
    </p:spTree>
    <p:extLst>
      <p:ext uri="{BB962C8B-B14F-4D97-AF65-F5344CB8AC3E}">
        <p14:creationId xmlns:p14="http://schemas.microsoft.com/office/powerpoint/2010/main" val="1301523525"/>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headline, 2 columns, subheadline, bulletpoints">
    <p:spTree>
      <p:nvGrpSpPr>
        <p:cNvPr id="1" name=""/>
        <p:cNvGrpSpPr/>
        <p:nvPr/>
      </p:nvGrpSpPr>
      <p:grpSpPr>
        <a:xfrm>
          <a:off x="0" y="0"/>
          <a:ext cx="0" cy="0"/>
          <a:chOff x="0" y="0"/>
          <a:chExt cx="0" cy="0"/>
        </a:xfrm>
      </p:grpSpPr>
      <p:sp>
        <p:nvSpPr>
          <p:cNvPr id="2" name="Titel 1"/>
          <p:cNvSpPr>
            <a:spLocks noGrp="1"/>
          </p:cNvSpPr>
          <p:nvPr>
            <p:ph type="title"/>
          </p:nvPr>
        </p:nvSpPr>
        <p:spPr>
          <a:xfrm>
            <a:off x="799544" y="1635640"/>
            <a:ext cx="9089550" cy="681437"/>
          </a:xfrm>
        </p:spPr>
        <p:txBody>
          <a:bodyPr/>
          <a:lstStyle/>
          <a:p>
            <a:r>
              <a:rPr lang="en-US" noProof="0" smtClean="0"/>
              <a:t>Click to edit Master title style</a:t>
            </a:r>
            <a:endParaRPr lang="de-DE" noProof="0" dirty="0"/>
          </a:p>
        </p:txBody>
      </p:sp>
      <p:sp>
        <p:nvSpPr>
          <p:cNvPr id="7" name="Inhaltsplatzhalter 2"/>
          <p:cNvSpPr>
            <a:spLocks noGrp="1"/>
          </p:cNvSpPr>
          <p:nvPr>
            <p:ph idx="1"/>
          </p:nvPr>
        </p:nvSpPr>
        <p:spPr>
          <a:xfrm>
            <a:off x="799544" y="2699600"/>
            <a:ext cx="4418531"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p:txBody>
      </p:sp>
      <p:sp>
        <p:nvSpPr>
          <p:cNvPr id="8" name="Inhaltsplatzhalter 2"/>
          <p:cNvSpPr>
            <a:spLocks noGrp="1"/>
          </p:cNvSpPr>
          <p:nvPr>
            <p:ph idx="12"/>
          </p:nvPr>
        </p:nvSpPr>
        <p:spPr>
          <a:xfrm>
            <a:off x="5470563" y="2699600"/>
            <a:ext cx="4418531"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p:txBody>
      </p:sp>
      <p:sp>
        <p:nvSpPr>
          <p:cNvPr id="5" name="Rectangle 25"/>
          <p:cNvSpPr>
            <a:spLocks noGrp="1" noChangeArrowheads="1"/>
          </p:cNvSpPr>
          <p:nvPr>
            <p:ph type="ftr" sz="quarter" idx="13"/>
          </p:nvPr>
        </p:nvSpPr>
        <p:spPr>
          <a:ln/>
        </p:spPr>
        <p:txBody>
          <a:bodyPr/>
          <a:lstStyle>
            <a:lvl1pPr>
              <a:defRPr/>
            </a:lvl1pPr>
          </a:lstStyle>
          <a:p>
            <a:pPr>
              <a:defRPr/>
            </a:pPr>
            <a:endParaRPr lang="id-ID"/>
          </a:p>
        </p:txBody>
      </p:sp>
      <p:sp>
        <p:nvSpPr>
          <p:cNvPr id="6" name="Rectangle 17"/>
          <p:cNvSpPr>
            <a:spLocks noGrp="1" noChangeArrowheads="1"/>
          </p:cNvSpPr>
          <p:nvPr>
            <p:ph type="dt" sz="half" idx="14"/>
          </p:nvPr>
        </p:nvSpPr>
        <p:spPr>
          <a:ln/>
        </p:spPr>
        <p:txBody>
          <a:bodyPr/>
          <a:lstStyle>
            <a:lvl1pPr>
              <a:defRPr/>
            </a:lvl1pPr>
          </a:lstStyle>
          <a:p>
            <a:pPr>
              <a:defRPr/>
            </a:pPr>
            <a:fld id="{68C1D2A6-B75A-4A32-A8C3-52A6AD433324}" type="datetimeFigureOut">
              <a:rPr lang="id-ID"/>
              <a:pPr>
                <a:defRPr/>
              </a:pPr>
              <a:t>04/11/2016</a:t>
            </a:fld>
            <a:endParaRPr lang="id-ID"/>
          </a:p>
        </p:txBody>
      </p:sp>
    </p:spTree>
    <p:extLst>
      <p:ext uri="{BB962C8B-B14F-4D97-AF65-F5344CB8AC3E}">
        <p14:creationId xmlns:p14="http://schemas.microsoft.com/office/powerpoint/2010/main" val="656939754"/>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headline, 2 columns, bulletpoints">
    <p:spTree>
      <p:nvGrpSpPr>
        <p:cNvPr id="1" name=""/>
        <p:cNvGrpSpPr/>
        <p:nvPr/>
      </p:nvGrpSpPr>
      <p:grpSpPr>
        <a:xfrm>
          <a:off x="0" y="0"/>
          <a:ext cx="0" cy="0"/>
          <a:chOff x="0" y="0"/>
          <a:chExt cx="0" cy="0"/>
        </a:xfrm>
      </p:grpSpPr>
      <p:sp>
        <p:nvSpPr>
          <p:cNvPr id="2" name="Titel 1"/>
          <p:cNvSpPr>
            <a:spLocks noGrp="1"/>
          </p:cNvSpPr>
          <p:nvPr>
            <p:ph type="title"/>
          </p:nvPr>
        </p:nvSpPr>
        <p:spPr>
          <a:xfrm>
            <a:off x="799544" y="1635640"/>
            <a:ext cx="9089550" cy="681437"/>
          </a:xfrm>
        </p:spPr>
        <p:txBody>
          <a:bodyPr/>
          <a:lstStyle/>
          <a:p>
            <a:r>
              <a:rPr lang="en-US" noProof="0" smtClean="0"/>
              <a:t>Click to edit Master title style</a:t>
            </a:r>
            <a:endParaRPr lang="de-DE" noProof="0" dirty="0"/>
          </a:p>
        </p:txBody>
      </p:sp>
      <p:sp>
        <p:nvSpPr>
          <p:cNvPr id="9" name="Inhaltsplatzhalter 2"/>
          <p:cNvSpPr>
            <a:spLocks noGrp="1"/>
          </p:cNvSpPr>
          <p:nvPr>
            <p:ph idx="1"/>
          </p:nvPr>
        </p:nvSpPr>
        <p:spPr>
          <a:xfrm>
            <a:off x="799543" y="2699600"/>
            <a:ext cx="4418531" cy="4208200"/>
          </a:xfrm>
        </p:spPr>
        <p:txBody>
          <a:bodyPr/>
          <a:lstStyle>
            <a:lvl1pPr>
              <a:defRPr sz="1985"/>
            </a:lvl1pPr>
            <a:lvl2pPr>
              <a:defRPr sz="1985"/>
            </a:lvl2pPr>
            <a:lvl3pPr>
              <a:defRPr sz="1985"/>
            </a:lvl3pPr>
            <a:lvl4pPr>
              <a:defRPr sz="1985"/>
            </a:lvl4pPr>
            <a:lvl5pPr>
              <a:defRPr sz="1985"/>
            </a:lvl5pPr>
          </a:lstStyle>
          <a:p>
            <a:pPr lvl="0"/>
            <a:r>
              <a:rPr lang="en-US" noProof="0" smtClean="0"/>
              <a:t>Click to edit Master text styles</a:t>
            </a:r>
          </a:p>
          <a:p>
            <a:pPr lvl="1"/>
            <a:r>
              <a:rPr lang="en-US" noProof="0" smtClean="0"/>
              <a:t>Second level</a:t>
            </a:r>
          </a:p>
          <a:p>
            <a:pPr lvl="2"/>
            <a:r>
              <a:rPr lang="en-US" noProof="0" smtClean="0"/>
              <a:t>Third level</a:t>
            </a:r>
          </a:p>
        </p:txBody>
      </p:sp>
      <p:sp>
        <p:nvSpPr>
          <p:cNvPr id="10" name="Inhaltsplatzhalter 2"/>
          <p:cNvSpPr>
            <a:spLocks noGrp="1"/>
          </p:cNvSpPr>
          <p:nvPr>
            <p:ph idx="12"/>
          </p:nvPr>
        </p:nvSpPr>
        <p:spPr>
          <a:xfrm>
            <a:off x="5470563" y="2699600"/>
            <a:ext cx="4418531" cy="4208200"/>
          </a:xfrm>
        </p:spPr>
        <p:txBody>
          <a:bodyPr/>
          <a:lstStyle>
            <a:lvl1pPr>
              <a:defRPr sz="1985"/>
            </a:lvl1pPr>
            <a:lvl2pPr>
              <a:defRPr sz="1985"/>
            </a:lvl2pPr>
            <a:lvl3pPr>
              <a:defRPr sz="1985"/>
            </a:lvl3pPr>
            <a:lvl4pPr>
              <a:defRPr sz="1985"/>
            </a:lvl4pPr>
            <a:lvl5pPr>
              <a:defRPr sz="1985"/>
            </a:lvl5pPr>
          </a:lstStyle>
          <a:p>
            <a:pPr lvl="0"/>
            <a:r>
              <a:rPr lang="en-US" noProof="0" smtClean="0"/>
              <a:t>Click to edit Master text styles</a:t>
            </a:r>
          </a:p>
          <a:p>
            <a:pPr lvl="1"/>
            <a:r>
              <a:rPr lang="en-US" noProof="0" smtClean="0"/>
              <a:t>Second level</a:t>
            </a:r>
          </a:p>
          <a:p>
            <a:pPr lvl="2"/>
            <a:r>
              <a:rPr lang="en-US" noProof="0" smtClean="0"/>
              <a:t>Third level</a:t>
            </a:r>
          </a:p>
        </p:txBody>
      </p:sp>
      <p:sp>
        <p:nvSpPr>
          <p:cNvPr id="5" name="Rectangle 25"/>
          <p:cNvSpPr>
            <a:spLocks noGrp="1" noChangeArrowheads="1"/>
          </p:cNvSpPr>
          <p:nvPr>
            <p:ph type="ftr" sz="quarter" idx="13"/>
          </p:nvPr>
        </p:nvSpPr>
        <p:spPr>
          <a:ln/>
        </p:spPr>
        <p:txBody>
          <a:bodyPr/>
          <a:lstStyle>
            <a:lvl1pPr>
              <a:defRPr/>
            </a:lvl1pPr>
          </a:lstStyle>
          <a:p>
            <a:pPr>
              <a:defRPr/>
            </a:pPr>
            <a:endParaRPr lang="id-ID"/>
          </a:p>
        </p:txBody>
      </p:sp>
      <p:sp>
        <p:nvSpPr>
          <p:cNvPr id="6" name="Rectangle 17"/>
          <p:cNvSpPr>
            <a:spLocks noGrp="1" noChangeArrowheads="1"/>
          </p:cNvSpPr>
          <p:nvPr>
            <p:ph type="dt" sz="half" idx="14"/>
          </p:nvPr>
        </p:nvSpPr>
        <p:spPr>
          <a:ln/>
        </p:spPr>
        <p:txBody>
          <a:bodyPr/>
          <a:lstStyle>
            <a:lvl1pPr>
              <a:defRPr/>
            </a:lvl1pPr>
          </a:lstStyle>
          <a:p>
            <a:pPr>
              <a:defRPr/>
            </a:pPr>
            <a:fld id="{9B26C727-DE03-4AFC-8D13-288999C44ABC}" type="datetimeFigureOut">
              <a:rPr lang="id-ID"/>
              <a:pPr>
                <a:defRPr/>
              </a:pPr>
              <a:t>04/11/2016</a:t>
            </a:fld>
            <a:endParaRPr lang="id-ID"/>
          </a:p>
        </p:txBody>
      </p:sp>
    </p:spTree>
    <p:extLst>
      <p:ext uri="{BB962C8B-B14F-4D97-AF65-F5344CB8AC3E}">
        <p14:creationId xmlns:p14="http://schemas.microsoft.com/office/powerpoint/2010/main" val="3315871278"/>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1648" y="2349386"/>
            <a:ext cx="9085342" cy="1621111"/>
          </a:xfrm>
        </p:spPr>
        <p:txBody>
          <a:bodyPr/>
          <a:lstStyle/>
          <a:p>
            <a:r>
              <a:rPr lang="en-US" smtClean="0"/>
              <a:t>Click to edit Master title style</a:t>
            </a:r>
            <a:endParaRPr lang="id-ID"/>
          </a:p>
        </p:txBody>
      </p:sp>
      <p:sp>
        <p:nvSpPr>
          <p:cNvPr id="3" name="Subtitle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504200" indent="0" algn="ctr">
              <a:buNone/>
              <a:defRPr>
                <a:solidFill>
                  <a:schemeClr val="tx1">
                    <a:tint val="75000"/>
                  </a:schemeClr>
                </a:solidFill>
              </a:defRPr>
            </a:lvl2pPr>
            <a:lvl3pPr marL="1008400" indent="0" algn="ctr">
              <a:buNone/>
              <a:defRPr>
                <a:solidFill>
                  <a:schemeClr val="tx1">
                    <a:tint val="75000"/>
                  </a:schemeClr>
                </a:solidFill>
              </a:defRPr>
            </a:lvl3pPr>
            <a:lvl4pPr marL="1512600" indent="0" algn="ctr">
              <a:buNone/>
              <a:defRPr>
                <a:solidFill>
                  <a:schemeClr val="tx1">
                    <a:tint val="75000"/>
                  </a:schemeClr>
                </a:solidFill>
              </a:defRPr>
            </a:lvl4pPr>
            <a:lvl5pPr marL="2016801" indent="0" algn="ctr">
              <a:buNone/>
              <a:defRPr>
                <a:solidFill>
                  <a:schemeClr val="tx1">
                    <a:tint val="75000"/>
                  </a:schemeClr>
                </a:solidFill>
              </a:defRPr>
            </a:lvl5pPr>
            <a:lvl6pPr marL="2521001" indent="0" algn="ctr">
              <a:buNone/>
              <a:defRPr>
                <a:solidFill>
                  <a:schemeClr val="tx1">
                    <a:tint val="75000"/>
                  </a:schemeClr>
                </a:solidFill>
              </a:defRPr>
            </a:lvl6pPr>
            <a:lvl7pPr marL="3025201" indent="0" algn="ctr">
              <a:buNone/>
              <a:defRPr>
                <a:solidFill>
                  <a:schemeClr val="tx1">
                    <a:tint val="75000"/>
                  </a:schemeClr>
                </a:solidFill>
              </a:defRPr>
            </a:lvl7pPr>
            <a:lvl8pPr marL="3529401" indent="0" algn="ctr">
              <a:buNone/>
              <a:defRPr>
                <a:solidFill>
                  <a:schemeClr val="tx1">
                    <a:tint val="75000"/>
                  </a:schemeClr>
                </a:solidFill>
              </a:defRPr>
            </a:lvl8pPr>
            <a:lvl9pPr marL="4033601"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lvl1pPr>
              <a:defRPr/>
            </a:lvl1pPr>
          </a:lstStyle>
          <a:p>
            <a:pPr>
              <a:defRPr/>
            </a:pPr>
            <a:fld id="{3E4F13BB-95F6-40E7-AEDD-D62DDF186EC9}" type="datetimeFigureOut">
              <a:rPr lang="id-ID"/>
              <a:pPr>
                <a:defRPr/>
              </a:pPr>
              <a:t>04/11/2016</a:t>
            </a:fld>
            <a:endParaRPr lang="id-ID"/>
          </a:p>
        </p:txBody>
      </p:sp>
      <p:sp>
        <p:nvSpPr>
          <p:cNvPr id="5" name="Footer Placeholder 4"/>
          <p:cNvSpPr>
            <a:spLocks noGrp="1"/>
          </p:cNvSpPr>
          <p:nvPr>
            <p:ph type="ftr" sz="quarter" idx="11"/>
          </p:nvPr>
        </p:nvSpPr>
        <p:spPr/>
        <p:txBody>
          <a:bodyPr/>
          <a:lstStyle>
            <a:lvl1pPr>
              <a:defRPr/>
            </a:lvl1pPr>
          </a:lstStyle>
          <a:p>
            <a:pPr>
              <a:defRPr/>
            </a:pPr>
            <a:endParaRPr lang="id-ID"/>
          </a:p>
        </p:txBody>
      </p:sp>
      <p:sp>
        <p:nvSpPr>
          <p:cNvPr id="6" name="Slide Number Placeholder 5"/>
          <p:cNvSpPr>
            <a:spLocks noGrp="1"/>
          </p:cNvSpPr>
          <p:nvPr>
            <p:ph type="sldNum" sz="quarter" idx="12"/>
          </p:nvPr>
        </p:nvSpPr>
        <p:spPr>
          <a:xfrm>
            <a:off x="7660190" y="7009642"/>
            <a:ext cx="2494016" cy="402652"/>
          </a:xfrm>
          <a:prstGeom prst="rect">
            <a:avLst/>
          </a:prstGeom>
        </p:spPr>
        <p:txBody>
          <a:bodyPr/>
          <a:lstStyle>
            <a:lvl1pPr fontAlgn="auto">
              <a:spcBef>
                <a:spcPts val="0"/>
              </a:spcBef>
              <a:spcAft>
                <a:spcPts val="0"/>
              </a:spcAft>
              <a:defRPr>
                <a:latin typeface="+mn-lt"/>
                <a:cs typeface="+mn-cs"/>
              </a:defRPr>
            </a:lvl1pPr>
          </a:lstStyle>
          <a:p>
            <a:pPr defTabSz="1008400">
              <a:defRPr/>
            </a:pPr>
            <a:fld id="{568F1283-48BE-46B3-9A8F-2B5FC98E2222}" type="slidenum">
              <a:rPr lang="id-ID" sz="1985" smtClean="0">
                <a:solidFill>
                  <a:srgbClr val="000000"/>
                </a:solidFill>
              </a:rPr>
              <a:pPr defTabSz="1008400">
                <a:defRPr/>
              </a:pPr>
              <a:t>‹#›</a:t>
            </a:fld>
            <a:endParaRPr lang="id-ID" sz="1985">
              <a:solidFill>
                <a:srgbClr val="000000"/>
              </a:solidFill>
            </a:endParaRPr>
          </a:p>
        </p:txBody>
      </p:sp>
    </p:spTree>
    <p:extLst>
      <p:ext uri="{BB962C8B-B14F-4D97-AF65-F5344CB8AC3E}">
        <p14:creationId xmlns:p14="http://schemas.microsoft.com/office/powerpoint/2010/main" val="26308375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Media">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0" y="588222"/>
            <a:ext cx="10688638" cy="439416"/>
          </a:xfrm>
          <a:prstGeom prst="rect">
            <a:avLst/>
          </a:prstGeo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562268" y="1764666"/>
            <a:ext cx="4720815" cy="499113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Media Placeholder 3"/>
          <p:cNvSpPr>
            <a:spLocks noGrp="1"/>
          </p:cNvSpPr>
          <p:nvPr>
            <p:ph type="media" sz="half" idx="2"/>
          </p:nvPr>
        </p:nvSpPr>
        <p:spPr>
          <a:xfrm>
            <a:off x="5461227" y="1764666"/>
            <a:ext cx="4720815" cy="4991131"/>
          </a:xfrm>
        </p:spPr>
        <p:txBody>
          <a:bodyPr/>
          <a:lstStyle/>
          <a:p>
            <a:pPr lvl="0"/>
            <a:endParaRPr lang="en-US" noProof="0" smtClean="0"/>
          </a:p>
        </p:txBody>
      </p:sp>
    </p:spTree>
    <p:extLst>
      <p:ext uri="{BB962C8B-B14F-4D97-AF65-F5344CB8AC3E}">
        <p14:creationId xmlns:p14="http://schemas.microsoft.com/office/powerpoint/2010/main" val="25982295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588222"/>
            <a:ext cx="10688638" cy="439416"/>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62268" y="1764666"/>
            <a:ext cx="4720815" cy="499113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5461227" y="1764665"/>
            <a:ext cx="4720815" cy="241065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5461227" y="4343388"/>
            <a:ext cx="4720815" cy="241240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249140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0" y="588222"/>
            <a:ext cx="10688638" cy="439416"/>
          </a:xfrm>
          <a:prstGeom prst="rect">
            <a:avLst/>
          </a:prstGeo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562268" y="1764665"/>
            <a:ext cx="4720815" cy="241065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5461227" y="1764665"/>
            <a:ext cx="4720815" cy="241065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562268" y="4343388"/>
            <a:ext cx="4720815" cy="241240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5461227" y="4343388"/>
            <a:ext cx="4720815" cy="241240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7084835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0" y="588222"/>
            <a:ext cx="10688638" cy="439416"/>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62268" y="1764666"/>
            <a:ext cx="4720815" cy="499113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5461227" y="1764666"/>
            <a:ext cx="4720815" cy="4991131"/>
          </a:xfrm>
        </p:spPr>
        <p:txBody>
          <a:bodyPr/>
          <a:lstStyle/>
          <a:p>
            <a:pPr lvl="0"/>
            <a:endParaRPr lang="en-US" noProof="0" smtClean="0"/>
          </a:p>
        </p:txBody>
      </p:sp>
    </p:spTree>
    <p:extLst>
      <p:ext uri="{BB962C8B-B14F-4D97-AF65-F5344CB8AC3E}">
        <p14:creationId xmlns:p14="http://schemas.microsoft.com/office/powerpoint/2010/main" val="72661443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588222"/>
            <a:ext cx="10688638" cy="439416"/>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62268" y="1764666"/>
            <a:ext cx="4720815" cy="499113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61227" y="1764666"/>
            <a:ext cx="4720815" cy="499113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98243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B">
    <p:spTree>
      <p:nvGrpSpPr>
        <p:cNvPr id="1" name=""/>
        <p:cNvGrpSpPr/>
        <p:nvPr/>
      </p:nvGrpSpPr>
      <p:grpSpPr>
        <a:xfrm>
          <a:off x="0" y="0"/>
          <a:ext cx="0" cy="0"/>
          <a:chOff x="0" y="0"/>
          <a:chExt cx="0" cy="0"/>
        </a:xfrm>
      </p:grpSpPr>
      <p:sp>
        <p:nvSpPr>
          <p:cNvPr id="16" name="Picture Placeholder 8"/>
          <p:cNvSpPr>
            <a:spLocks noGrp="1"/>
          </p:cNvSpPr>
          <p:nvPr>
            <p:ph type="pic" sz="quarter" idx="14" hasCustomPrompt="1"/>
          </p:nvPr>
        </p:nvSpPr>
        <p:spPr>
          <a:xfrm>
            <a:off x="0" y="-1"/>
            <a:ext cx="10691813" cy="5675313"/>
          </a:xfrm>
          <a:prstGeom prst="rect">
            <a:avLst/>
          </a:prstGeom>
        </p:spPr>
        <p:txBody>
          <a:bodyPr/>
          <a:lstStyle>
            <a:lvl1pPr algn="ctr">
              <a:defRPr b="0" i="1" baseline="0">
                <a:solidFill>
                  <a:srgbClr val="FF0000"/>
                </a:solidFill>
              </a:defRPr>
            </a:lvl1pPr>
          </a:lstStyle>
          <a:p>
            <a:r>
              <a:rPr lang="en-US" dirty="0" smtClean="0"/>
              <a:t>Insert picture. This is an optional cover slide that has a large visual</a:t>
            </a:r>
            <a:endParaRPr lang="en-US" dirty="0"/>
          </a:p>
        </p:txBody>
      </p:sp>
      <p:sp>
        <p:nvSpPr>
          <p:cNvPr id="21" name="Subtitle 2"/>
          <p:cNvSpPr>
            <a:spLocks noGrp="1"/>
          </p:cNvSpPr>
          <p:nvPr>
            <p:ph type="subTitle" idx="1" hasCustomPrompt="1"/>
          </p:nvPr>
        </p:nvSpPr>
        <p:spPr bwMode="gray">
          <a:xfrm>
            <a:off x="752859" y="3438175"/>
            <a:ext cx="3634082" cy="1152105"/>
          </a:xfrm>
          <a:prstGeom prst="rect">
            <a:avLst/>
          </a:prstGeom>
          <a:solidFill>
            <a:srgbClr val="0070CD">
              <a:alpha val="80000"/>
            </a:srgbClr>
          </a:solidFill>
        </p:spPr>
        <p:txBody>
          <a:bodyPr lIns="182880" rIns="182880"/>
          <a:lstStyle>
            <a:lvl1pPr marL="0" indent="0" algn="l">
              <a:spcBef>
                <a:spcPts val="0"/>
              </a:spcBef>
              <a:buNone/>
              <a:defRPr sz="1800" b="0">
                <a:solidFill>
                  <a:srgbClr val="FFFFFF"/>
                </a:solidFill>
                <a:latin typeface="Arial"/>
                <a:cs typeface="Arial"/>
              </a:defRPr>
            </a:lvl1pPr>
            <a:lvl2pPr marL="497768" indent="0" algn="ctr">
              <a:buNone/>
              <a:defRPr>
                <a:solidFill>
                  <a:schemeClr val="tx1">
                    <a:tint val="75000"/>
                  </a:schemeClr>
                </a:solidFill>
              </a:defRPr>
            </a:lvl2pPr>
            <a:lvl3pPr marL="995536" indent="0" algn="ctr">
              <a:buNone/>
              <a:defRPr>
                <a:solidFill>
                  <a:schemeClr val="tx1">
                    <a:tint val="75000"/>
                  </a:schemeClr>
                </a:solidFill>
              </a:defRPr>
            </a:lvl3pPr>
            <a:lvl4pPr marL="1493303" indent="0" algn="ctr">
              <a:buNone/>
              <a:defRPr>
                <a:solidFill>
                  <a:schemeClr val="tx1">
                    <a:tint val="75000"/>
                  </a:schemeClr>
                </a:solidFill>
              </a:defRPr>
            </a:lvl4pPr>
            <a:lvl5pPr marL="1991071" indent="0" algn="ctr">
              <a:buNone/>
              <a:defRPr>
                <a:solidFill>
                  <a:schemeClr val="tx1">
                    <a:tint val="75000"/>
                  </a:schemeClr>
                </a:solidFill>
              </a:defRPr>
            </a:lvl5pPr>
            <a:lvl6pPr marL="2488839" indent="0" algn="ctr">
              <a:buNone/>
              <a:defRPr>
                <a:solidFill>
                  <a:schemeClr val="tx1">
                    <a:tint val="75000"/>
                  </a:schemeClr>
                </a:solidFill>
              </a:defRPr>
            </a:lvl6pPr>
            <a:lvl7pPr marL="2986607" indent="0" algn="ctr">
              <a:buNone/>
              <a:defRPr>
                <a:solidFill>
                  <a:schemeClr val="tx1">
                    <a:tint val="75000"/>
                  </a:schemeClr>
                </a:solidFill>
              </a:defRPr>
            </a:lvl7pPr>
            <a:lvl8pPr marL="3484376" indent="0" algn="ctr">
              <a:buNone/>
              <a:defRPr>
                <a:solidFill>
                  <a:schemeClr val="tx1">
                    <a:tint val="75000"/>
                  </a:schemeClr>
                </a:solidFill>
              </a:defRPr>
            </a:lvl8pPr>
            <a:lvl9pPr marL="3982143" indent="0" algn="ctr">
              <a:buNone/>
              <a:defRPr>
                <a:solidFill>
                  <a:schemeClr val="tx1">
                    <a:tint val="75000"/>
                  </a:schemeClr>
                </a:solidFill>
              </a:defRPr>
            </a:lvl9pPr>
          </a:lstStyle>
          <a:p>
            <a:r>
              <a:rPr lang="en-GB" noProof="0" dirty="0" smtClean="0"/>
              <a:t>&lt;Insert subtitle here&gt;</a:t>
            </a:r>
            <a:endParaRPr lang="en-GB" noProof="0" dirty="0"/>
          </a:p>
        </p:txBody>
      </p:sp>
      <p:sp>
        <p:nvSpPr>
          <p:cNvPr id="20" name="Title 1"/>
          <p:cNvSpPr>
            <a:spLocks noGrp="1"/>
          </p:cNvSpPr>
          <p:nvPr>
            <p:ph type="ctrTitle" hasCustomPrompt="1"/>
          </p:nvPr>
        </p:nvSpPr>
        <p:spPr bwMode="gray">
          <a:xfrm>
            <a:off x="752859" y="1115819"/>
            <a:ext cx="3634082" cy="2322355"/>
          </a:xfrm>
          <a:solidFill>
            <a:srgbClr val="77BC1F">
              <a:alpha val="80000"/>
            </a:srgbClr>
          </a:solidFill>
        </p:spPr>
        <p:txBody>
          <a:bodyPr lIns="182880" rIns="182880" anchor="ctr" anchorCtr="0"/>
          <a:lstStyle>
            <a:lvl1pPr algn="l">
              <a:lnSpc>
                <a:spcPct val="100000"/>
              </a:lnSpc>
              <a:defRPr sz="3200" b="0">
                <a:solidFill>
                  <a:schemeClr val="bg1"/>
                </a:solidFill>
                <a:latin typeface="+mj-lt"/>
                <a:cs typeface="Arial"/>
              </a:defRPr>
            </a:lvl1pPr>
          </a:lstStyle>
          <a:p>
            <a:r>
              <a:rPr lang="en-GB" noProof="0" dirty="0" smtClean="0"/>
              <a:t>&lt;Insert proposal title&gt;</a:t>
            </a:r>
            <a:endParaRPr lang="en-GB" noProof="0" dirty="0"/>
          </a:p>
        </p:txBody>
      </p:sp>
      <p:sp>
        <p:nvSpPr>
          <p:cNvPr id="13" name="Text Placeholder 69"/>
          <p:cNvSpPr>
            <a:spLocks noGrp="1"/>
          </p:cNvSpPr>
          <p:nvPr>
            <p:ph type="body" sz="quarter" idx="13" hasCustomPrompt="1"/>
          </p:nvPr>
        </p:nvSpPr>
        <p:spPr bwMode="gray">
          <a:xfrm>
            <a:off x="6105752" y="6948929"/>
            <a:ext cx="4160611" cy="289972"/>
          </a:xfrm>
          <a:prstGeom prst="rect">
            <a:avLst/>
          </a:prstGeom>
        </p:spPr>
        <p:txBody>
          <a:bodyPr wrap="square" anchor="b">
            <a:spAutoFit/>
          </a:bodyPr>
          <a:lstStyle>
            <a:lvl1pPr algn="r">
              <a:defRPr sz="1000" b="0">
                <a:solidFill>
                  <a:schemeClr val="bg2"/>
                </a:solidFill>
                <a:latin typeface="Arial" pitchFamily="34" charset="0"/>
                <a:cs typeface="Arial" pitchFamily="34" charset="0"/>
              </a:defRPr>
            </a:lvl1pPr>
          </a:lstStyle>
          <a:p>
            <a:pPr lvl="0"/>
            <a:r>
              <a:rPr lang="en-US" dirty="0" smtClean="0"/>
              <a:t>&lt;Insert confidentiality statement&gt;</a:t>
            </a:r>
            <a:endParaRPr lang="en-GB" dirty="0"/>
          </a:p>
        </p:txBody>
      </p:sp>
      <p:pic>
        <p:nvPicPr>
          <p:cNvPr id="22" name="Picture 21" descr="Nexant_Tagline_Logo_PNG_color.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7444" y="5907693"/>
            <a:ext cx="2943300" cy="1177320"/>
          </a:xfrm>
          <a:prstGeom prst="rect">
            <a:avLst/>
          </a:prstGeom>
        </p:spPr>
      </p:pic>
      <p:sp>
        <p:nvSpPr>
          <p:cNvPr id="23" name="Text Placeholder 5"/>
          <p:cNvSpPr>
            <a:spLocks noGrp="1"/>
          </p:cNvSpPr>
          <p:nvPr>
            <p:ph type="body" sz="quarter" idx="15" hasCustomPrompt="1"/>
          </p:nvPr>
        </p:nvSpPr>
        <p:spPr bwMode="gray">
          <a:xfrm>
            <a:off x="3568934" y="6332639"/>
            <a:ext cx="4649780" cy="230832"/>
          </a:xfrm>
          <a:prstGeom prst="rect">
            <a:avLst/>
          </a:prstGeom>
        </p:spPr>
        <p:txBody>
          <a:bodyPr vert="horz" wrap="square" lIns="0" tIns="0" rIns="0" bIns="0" rtlCol="0" anchor="t">
            <a:spAutoFit/>
          </a:bodyPr>
          <a:lstStyle>
            <a:lvl1pPr>
              <a:lnSpc>
                <a:spcPct val="100000"/>
              </a:lnSpc>
              <a:defRPr lang="en-US" sz="1500" b="0" baseline="0" smtClean="0">
                <a:solidFill>
                  <a:schemeClr val="accent5"/>
                </a:solidFill>
                <a:latin typeface="Arial" pitchFamily="34" charset="0"/>
              </a:defRPr>
            </a:lvl1pPr>
            <a:lvl2pPr>
              <a:defRPr lang="en-US" smtClean="0"/>
            </a:lvl2pPr>
            <a:lvl3pPr>
              <a:defRPr lang="en-US" smtClean="0"/>
            </a:lvl3pPr>
            <a:lvl4pPr>
              <a:defRPr lang="en-US" smtClean="0"/>
            </a:lvl4pPr>
            <a:lvl5pPr>
              <a:defRPr lang="en-GB"/>
            </a:lvl5pPr>
          </a:lstStyle>
          <a:p>
            <a:pPr lvl="0"/>
            <a:r>
              <a:rPr lang="en-US" dirty="0" smtClean="0"/>
              <a:t>&lt;Insert Author or Prepared by &gt;</a:t>
            </a:r>
          </a:p>
        </p:txBody>
      </p:sp>
      <p:sp>
        <p:nvSpPr>
          <p:cNvPr id="11" name="Text Placeholder 4"/>
          <p:cNvSpPr>
            <a:spLocks noGrp="1"/>
          </p:cNvSpPr>
          <p:nvPr>
            <p:ph type="body" sz="quarter" idx="19" hasCustomPrompt="1"/>
          </p:nvPr>
        </p:nvSpPr>
        <p:spPr>
          <a:xfrm>
            <a:off x="8532128" y="6271745"/>
            <a:ext cx="1755881" cy="413844"/>
          </a:xfrm>
        </p:spPr>
        <p:txBody>
          <a:bodyPr lIns="0"/>
          <a:lstStyle>
            <a:lvl1pPr algn="r">
              <a:defRPr baseline="0">
                <a:solidFill>
                  <a:schemeClr val="tx2"/>
                </a:solidFill>
              </a:defRPr>
            </a:lvl1pPr>
          </a:lstStyle>
          <a:p>
            <a:pPr lvl="0"/>
            <a:r>
              <a:rPr lang="en-US" dirty="0" smtClean="0"/>
              <a:t>&lt;Insert date&gt;</a:t>
            </a:r>
            <a:endParaRPr lang="en-US" dirty="0"/>
          </a:p>
        </p:txBody>
      </p:sp>
      <p:sp>
        <p:nvSpPr>
          <p:cNvPr id="12" name="Rectangle 11"/>
          <p:cNvSpPr/>
          <p:nvPr userDrawn="1"/>
        </p:nvSpPr>
        <p:spPr>
          <a:xfrm>
            <a:off x="160984" y="7056424"/>
            <a:ext cx="1511456" cy="18247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18244477"/>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p:txBody>
          <a:bodyPr/>
          <a:lstStyle/>
          <a:p>
            <a:fld id="{A007D64E-CD76-4143-9421-00AAC4FB0ED9}" type="datetimeFigureOut">
              <a:rPr lang="id-ID" smtClean="0"/>
              <a:pPr/>
              <a:t>04/11/2016</a:t>
            </a:fld>
            <a:endParaRPr lang="id-ID"/>
          </a:p>
        </p:txBody>
      </p:sp>
      <p:sp>
        <p:nvSpPr>
          <p:cNvPr id="5" name="Inhaltsplatzhalter 2"/>
          <p:cNvSpPr>
            <a:spLocks noGrp="1"/>
          </p:cNvSpPr>
          <p:nvPr>
            <p:ph idx="1" hasCustomPrompt="1"/>
          </p:nvPr>
        </p:nvSpPr>
        <p:spPr>
          <a:xfrm>
            <a:off x="799544" y="2699600"/>
            <a:ext cx="9089550" cy="4208200"/>
          </a:xfrm>
        </p:spPr>
        <p:txBody>
          <a:bodyPr/>
          <a:lstStyle>
            <a:lvl1pPr>
              <a:defRPr sz="1985"/>
            </a:lvl1pPr>
            <a:lvl2pPr>
              <a:defRPr sz="1985"/>
            </a:lvl2pPr>
            <a:lvl3pPr>
              <a:defRPr sz="1985"/>
            </a:lvl3pPr>
            <a:lvl4pPr>
              <a:defRPr sz="1985"/>
            </a:lvl4pPr>
            <a:lvl5pPr>
              <a:defRPr sz="1985"/>
            </a:lvl5pPr>
          </a:lstStyle>
          <a:p>
            <a:pPr lvl="0"/>
            <a:r>
              <a:rPr lang="en-GB" noProof="0" dirty="0" smtClean="0"/>
              <a:t>First layer</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val="2076818834"/>
      </p:ext>
    </p:extLst>
  </p:cSld>
  <p:clrMapOvr>
    <a:masterClrMapping/>
  </p:clrMapOvr>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headline, subhead,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p:txBody>
          <a:bodyPr/>
          <a:lstStyle/>
          <a:p>
            <a:fld id="{A007D64E-CD76-4143-9421-00AAC4FB0ED9}" type="datetimeFigureOut">
              <a:rPr lang="id-ID" smtClean="0"/>
              <a:pPr/>
              <a:t>04/11/2016</a:t>
            </a:fld>
            <a:endParaRPr lang="id-ID"/>
          </a:p>
        </p:txBody>
      </p:sp>
      <p:sp>
        <p:nvSpPr>
          <p:cNvPr id="7" name="Inhaltsplatzhalter 2"/>
          <p:cNvSpPr>
            <a:spLocks noGrp="1"/>
          </p:cNvSpPr>
          <p:nvPr>
            <p:ph idx="1" hasCustomPrompt="1"/>
          </p:nvPr>
        </p:nvSpPr>
        <p:spPr>
          <a:xfrm>
            <a:off x="799544" y="2699600"/>
            <a:ext cx="9089550"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val="2843919069"/>
      </p:ext>
    </p:extLst>
  </p:cSld>
  <p:clrMapOvr>
    <a:masterClrMapping/>
  </p:clrMapOvr>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headline, subhead, bulletpoints, imag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en-GB" noProof="0" dirty="0" smtClean="0"/>
              <a:t>Click here to add title</a:t>
            </a:r>
            <a:endParaRPr lang="en-GB"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p:txBody>
          <a:bodyPr/>
          <a:lstStyle/>
          <a:p>
            <a:fld id="{A007D64E-CD76-4143-9421-00AAC4FB0ED9}" type="datetimeFigureOut">
              <a:rPr lang="id-ID" smtClean="0"/>
              <a:pPr/>
              <a:t>04/11/2016</a:t>
            </a:fld>
            <a:endParaRPr lang="id-ID"/>
          </a:p>
        </p:txBody>
      </p:sp>
      <p:sp>
        <p:nvSpPr>
          <p:cNvPr id="7" name="Inhaltsplatzhalter 2"/>
          <p:cNvSpPr>
            <a:spLocks noGrp="1"/>
          </p:cNvSpPr>
          <p:nvPr>
            <p:ph idx="1" hasCustomPrompt="1"/>
          </p:nvPr>
        </p:nvSpPr>
        <p:spPr>
          <a:xfrm>
            <a:off x="799544" y="2699600"/>
            <a:ext cx="6733000"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6" name="Bildplatzhalter 2"/>
          <p:cNvSpPr>
            <a:spLocks noGrp="1"/>
          </p:cNvSpPr>
          <p:nvPr>
            <p:ph type="pic" idx="12" hasCustomPrompt="1"/>
          </p:nvPr>
        </p:nvSpPr>
        <p:spPr>
          <a:xfrm>
            <a:off x="7932316" y="2699601"/>
            <a:ext cx="2756322" cy="2262900"/>
          </a:xfrm>
        </p:spPr>
        <p:txBody>
          <a:bodyPr/>
          <a:lstStyle>
            <a:lvl1pPr marL="0" indent="0">
              <a:buNone/>
              <a:defRPr sz="1985"/>
            </a:lvl1pPr>
            <a:lvl2pPr marL="504200" indent="0">
              <a:buNone/>
              <a:defRPr sz="3088"/>
            </a:lvl2pPr>
            <a:lvl3pPr marL="1008400" indent="0">
              <a:buNone/>
              <a:defRPr sz="2647"/>
            </a:lvl3pPr>
            <a:lvl4pPr marL="1512600" indent="0">
              <a:buNone/>
              <a:defRPr sz="2206"/>
            </a:lvl4pPr>
            <a:lvl5pPr marL="2016801" indent="0">
              <a:buNone/>
              <a:defRPr sz="2206"/>
            </a:lvl5pPr>
            <a:lvl6pPr marL="2521001" indent="0">
              <a:buNone/>
              <a:defRPr sz="2206"/>
            </a:lvl6pPr>
            <a:lvl7pPr marL="3025201" indent="0">
              <a:buNone/>
              <a:defRPr sz="2206"/>
            </a:lvl7pPr>
            <a:lvl8pPr marL="3529401" indent="0">
              <a:buNone/>
              <a:defRPr sz="2206"/>
            </a:lvl8pPr>
            <a:lvl9pPr marL="4033601" indent="0">
              <a:buNone/>
              <a:defRPr sz="2206"/>
            </a:lvl9pPr>
          </a:lstStyle>
          <a:p>
            <a:pPr lvl="0"/>
            <a:r>
              <a:rPr lang="en-GB" noProof="0" dirty="0" smtClean="0"/>
              <a:t>Click on symbol to add image</a:t>
            </a:r>
          </a:p>
        </p:txBody>
      </p:sp>
    </p:spTree>
    <p:extLst>
      <p:ext uri="{BB962C8B-B14F-4D97-AF65-F5344CB8AC3E}">
        <p14:creationId xmlns:p14="http://schemas.microsoft.com/office/powerpoint/2010/main" val="4091948126"/>
      </p:ext>
    </p:extLst>
  </p:cSld>
  <p:clrMapOvr>
    <a:masterClrMapping/>
  </p:clrMapOvr>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headline, subhead, bulletpoints, big imag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p:txBody>
          <a:bodyPr/>
          <a:lstStyle/>
          <a:p>
            <a:fld id="{A007D64E-CD76-4143-9421-00AAC4FB0ED9}" type="datetimeFigureOut">
              <a:rPr lang="id-ID" smtClean="0"/>
              <a:pPr/>
              <a:t>04/11/2016</a:t>
            </a:fld>
            <a:endParaRPr lang="id-ID"/>
          </a:p>
        </p:txBody>
      </p:sp>
      <p:sp>
        <p:nvSpPr>
          <p:cNvPr id="7" name="Inhaltsplatzhalter 2"/>
          <p:cNvSpPr>
            <a:spLocks noGrp="1"/>
          </p:cNvSpPr>
          <p:nvPr>
            <p:ph idx="1" hasCustomPrompt="1"/>
          </p:nvPr>
        </p:nvSpPr>
        <p:spPr>
          <a:xfrm>
            <a:off x="799544" y="2699600"/>
            <a:ext cx="6733000"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8" name="Bildplatzhalter 2"/>
          <p:cNvSpPr>
            <a:spLocks noGrp="1"/>
          </p:cNvSpPr>
          <p:nvPr>
            <p:ph type="pic" idx="12" hasCustomPrompt="1"/>
          </p:nvPr>
        </p:nvSpPr>
        <p:spPr>
          <a:xfrm>
            <a:off x="7932316" y="2699601"/>
            <a:ext cx="2756322" cy="3692100"/>
          </a:xfrm>
        </p:spPr>
        <p:txBody>
          <a:bodyPr/>
          <a:lstStyle>
            <a:lvl1pPr marL="0" indent="0">
              <a:buNone/>
              <a:defRPr sz="1985"/>
            </a:lvl1pPr>
            <a:lvl2pPr marL="504200" indent="0">
              <a:buNone/>
              <a:defRPr sz="3088"/>
            </a:lvl2pPr>
            <a:lvl3pPr marL="1008400" indent="0">
              <a:buNone/>
              <a:defRPr sz="2647"/>
            </a:lvl3pPr>
            <a:lvl4pPr marL="1512600" indent="0">
              <a:buNone/>
              <a:defRPr sz="2206"/>
            </a:lvl4pPr>
            <a:lvl5pPr marL="2016801" indent="0">
              <a:buNone/>
              <a:defRPr sz="2206"/>
            </a:lvl5pPr>
            <a:lvl6pPr marL="2521001" indent="0">
              <a:buNone/>
              <a:defRPr sz="2206"/>
            </a:lvl6pPr>
            <a:lvl7pPr marL="3025201" indent="0">
              <a:buNone/>
              <a:defRPr sz="2206"/>
            </a:lvl7pPr>
            <a:lvl8pPr marL="3529401" indent="0">
              <a:buNone/>
              <a:defRPr sz="2206"/>
            </a:lvl8pPr>
            <a:lvl9pPr marL="4033601" indent="0">
              <a:buNone/>
              <a:defRPr sz="2206"/>
            </a:lvl9pPr>
          </a:lstStyle>
          <a:p>
            <a:pPr lvl="0"/>
            <a:r>
              <a:rPr lang="en-GB" noProof="0" dirty="0" smtClean="0"/>
              <a:t>Click on symbol to add image</a:t>
            </a:r>
          </a:p>
        </p:txBody>
      </p:sp>
    </p:spTree>
    <p:extLst>
      <p:ext uri="{BB962C8B-B14F-4D97-AF65-F5344CB8AC3E}">
        <p14:creationId xmlns:p14="http://schemas.microsoft.com/office/powerpoint/2010/main" val="4205509257"/>
      </p:ext>
    </p:extLst>
  </p:cSld>
  <p:clrMapOvr>
    <a:masterClrMapping/>
  </p:clrMapOvr>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headline, 2 columns, sub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799544" y="1635640"/>
            <a:ext cx="9089550" cy="681437"/>
          </a:xfrm>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p:txBody>
          <a:bodyPr/>
          <a:lstStyle/>
          <a:p>
            <a:fld id="{A007D64E-CD76-4143-9421-00AAC4FB0ED9}" type="datetimeFigureOut">
              <a:rPr lang="id-ID" smtClean="0"/>
              <a:pPr/>
              <a:t>04/11/2016</a:t>
            </a:fld>
            <a:endParaRPr lang="id-ID"/>
          </a:p>
        </p:txBody>
      </p:sp>
      <p:sp>
        <p:nvSpPr>
          <p:cNvPr id="7" name="Inhaltsplatzhalter 2"/>
          <p:cNvSpPr>
            <a:spLocks noGrp="1"/>
          </p:cNvSpPr>
          <p:nvPr>
            <p:ph idx="1" hasCustomPrompt="1"/>
          </p:nvPr>
        </p:nvSpPr>
        <p:spPr>
          <a:xfrm>
            <a:off x="799544" y="2699600"/>
            <a:ext cx="4418531"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8" name="Inhaltsplatzhalter 2"/>
          <p:cNvSpPr>
            <a:spLocks noGrp="1"/>
          </p:cNvSpPr>
          <p:nvPr>
            <p:ph idx="12" hasCustomPrompt="1"/>
          </p:nvPr>
        </p:nvSpPr>
        <p:spPr>
          <a:xfrm>
            <a:off x="5470563" y="2699600"/>
            <a:ext cx="4418531"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val="1556019117"/>
      </p:ext>
    </p:extLst>
  </p:cSld>
  <p:clrMapOvr>
    <a:masterClrMapping/>
  </p:clrMapOvr>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headline, 2 columns,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799544" y="1635640"/>
            <a:ext cx="9089550" cy="681437"/>
          </a:xfrm>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p:txBody>
          <a:bodyPr/>
          <a:lstStyle/>
          <a:p>
            <a:fld id="{A007D64E-CD76-4143-9421-00AAC4FB0ED9}" type="datetimeFigureOut">
              <a:rPr lang="id-ID" smtClean="0"/>
              <a:pPr/>
              <a:t>04/11/2016</a:t>
            </a:fld>
            <a:endParaRPr lang="id-ID"/>
          </a:p>
        </p:txBody>
      </p:sp>
      <p:sp>
        <p:nvSpPr>
          <p:cNvPr id="9" name="Inhaltsplatzhalter 2"/>
          <p:cNvSpPr>
            <a:spLocks noGrp="1"/>
          </p:cNvSpPr>
          <p:nvPr>
            <p:ph idx="1" hasCustomPrompt="1"/>
          </p:nvPr>
        </p:nvSpPr>
        <p:spPr>
          <a:xfrm>
            <a:off x="799543" y="2699600"/>
            <a:ext cx="4418531" cy="4208200"/>
          </a:xfrm>
        </p:spPr>
        <p:txBody>
          <a:bodyPr/>
          <a:lstStyle>
            <a:lvl1pPr>
              <a:defRPr sz="1985"/>
            </a:lvl1pPr>
            <a:lvl2pPr>
              <a:defRPr sz="1985"/>
            </a:lvl2pPr>
            <a:lvl3pPr>
              <a:defRPr sz="1985"/>
            </a:lvl3pPr>
            <a:lvl4pPr>
              <a:defRPr sz="1985"/>
            </a:lvl4pPr>
            <a:lvl5pPr>
              <a:defRPr sz="1985"/>
            </a:lvl5pPr>
          </a:lstStyle>
          <a:p>
            <a:pPr lvl="0"/>
            <a:r>
              <a:rPr lang="en-GB" noProof="0" dirty="0" smtClean="0"/>
              <a:t>First layer</a:t>
            </a:r>
          </a:p>
          <a:p>
            <a:pPr lvl="1"/>
            <a:r>
              <a:rPr lang="en-GB" noProof="0" dirty="0" smtClean="0"/>
              <a:t>Second layer</a:t>
            </a:r>
          </a:p>
          <a:p>
            <a:pPr lvl="2"/>
            <a:r>
              <a:rPr lang="en-GB" noProof="0" dirty="0" smtClean="0"/>
              <a:t>Third layer</a:t>
            </a:r>
          </a:p>
        </p:txBody>
      </p:sp>
      <p:sp>
        <p:nvSpPr>
          <p:cNvPr id="10" name="Inhaltsplatzhalter 2"/>
          <p:cNvSpPr>
            <a:spLocks noGrp="1"/>
          </p:cNvSpPr>
          <p:nvPr>
            <p:ph idx="12" hasCustomPrompt="1"/>
          </p:nvPr>
        </p:nvSpPr>
        <p:spPr>
          <a:xfrm>
            <a:off x="5470563" y="2699600"/>
            <a:ext cx="4418531" cy="4208200"/>
          </a:xfrm>
        </p:spPr>
        <p:txBody>
          <a:bodyPr/>
          <a:lstStyle>
            <a:lvl1pPr>
              <a:defRPr sz="1985"/>
            </a:lvl1pPr>
            <a:lvl2pPr>
              <a:defRPr sz="1985"/>
            </a:lvl2pPr>
            <a:lvl3pPr>
              <a:defRPr sz="1985"/>
            </a:lvl3pPr>
            <a:lvl4pPr>
              <a:defRPr sz="1985"/>
            </a:lvl4pPr>
            <a:lvl5pPr>
              <a:defRPr sz="1985"/>
            </a:lvl5pPr>
          </a:lstStyle>
          <a:p>
            <a:pPr lvl="0"/>
            <a:r>
              <a:rPr lang="en-GB" noProof="0" dirty="0" smtClean="0"/>
              <a:t>First layer</a:t>
            </a:r>
          </a:p>
          <a:p>
            <a:pPr lvl="1"/>
            <a:r>
              <a:rPr lang="en-GB" noProof="0" dirty="0" smtClean="0"/>
              <a:t>Second layer</a:t>
            </a:r>
          </a:p>
          <a:p>
            <a:pPr lvl="2"/>
            <a:r>
              <a:rPr lang="en-GB" noProof="0" dirty="0" smtClean="0"/>
              <a:t>Third layer</a:t>
            </a:r>
          </a:p>
        </p:txBody>
      </p:sp>
    </p:spTree>
    <p:extLst>
      <p:ext uri="{BB962C8B-B14F-4D97-AF65-F5344CB8AC3E}">
        <p14:creationId xmlns:p14="http://schemas.microsoft.com/office/powerpoint/2010/main" val="3733304290"/>
      </p:ext>
    </p:extLst>
  </p:cSld>
  <p:clrMapOvr>
    <a:masterClrMapping/>
  </p:clrMapOvr>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1648" y="2349386"/>
            <a:ext cx="9085342" cy="1621111"/>
          </a:xfrm>
        </p:spPr>
        <p:txBody>
          <a:bodyPr/>
          <a:lstStyle/>
          <a:p>
            <a:r>
              <a:rPr lang="en-US" smtClean="0"/>
              <a:t>Click to edit Master title style</a:t>
            </a:r>
            <a:endParaRPr lang="id-ID"/>
          </a:p>
        </p:txBody>
      </p:sp>
      <p:sp>
        <p:nvSpPr>
          <p:cNvPr id="3" name="Subtitle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504200" indent="0" algn="ctr">
              <a:buNone/>
              <a:defRPr>
                <a:solidFill>
                  <a:schemeClr val="tx1">
                    <a:tint val="75000"/>
                  </a:schemeClr>
                </a:solidFill>
              </a:defRPr>
            </a:lvl2pPr>
            <a:lvl3pPr marL="1008400" indent="0" algn="ctr">
              <a:buNone/>
              <a:defRPr>
                <a:solidFill>
                  <a:schemeClr val="tx1">
                    <a:tint val="75000"/>
                  </a:schemeClr>
                </a:solidFill>
              </a:defRPr>
            </a:lvl3pPr>
            <a:lvl4pPr marL="1512600" indent="0" algn="ctr">
              <a:buNone/>
              <a:defRPr>
                <a:solidFill>
                  <a:schemeClr val="tx1">
                    <a:tint val="75000"/>
                  </a:schemeClr>
                </a:solidFill>
              </a:defRPr>
            </a:lvl4pPr>
            <a:lvl5pPr marL="2016801" indent="0" algn="ctr">
              <a:buNone/>
              <a:defRPr>
                <a:solidFill>
                  <a:schemeClr val="tx1">
                    <a:tint val="75000"/>
                  </a:schemeClr>
                </a:solidFill>
              </a:defRPr>
            </a:lvl5pPr>
            <a:lvl6pPr marL="2521001" indent="0" algn="ctr">
              <a:buNone/>
              <a:defRPr>
                <a:solidFill>
                  <a:schemeClr val="tx1">
                    <a:tint val="75000"/>
                  </a:schemeClr>
                </a:solidFill>
              </a:defRPr>
            </a:lvl6pPr>
            <a:lvl7pPr marL="3025201" indent="0" algn="ctr">
              <a:buNone/>
              <a:defRPr>
                <a:solidFill>
                  <a:schemeClr val="tx1">
                    <a:tint val="75000"/>
                  </a:schemeClr>
                </a:solidFill>
              </a:defRPr>
            </a:lvl7pPr>
            <a:lvl8pPr marL="3529401" indent="0" algn="ctr">
              <a:buNone/>
              <a:defRPr>
                <a:solidFill>
                  <a:schemeClr val="tx1">
                    <a:tint val="75000"/>
                  </a:schemeClr>
                </a:solidFill>
              </a:defRPr>
            </a:lvl8pPr>
            <a:lvl9pPr marL="4033601"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fld id="{A007D64E-CD76-4143-9421-00AAC4FB0ED9}" type="datetimeFigureOut">
              <a:rPr lang="id-ID" smtClean="0"/>
              <a:pPr/>
              <a:t>04/11/2016</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a:xfrm>
            <a:off x="7660190" y="7009642"/>
            <a:ext cx="2494016" cy="402652"/>
          </a:xfrm>
          <a:prstGeom prst="rect">
            <a:avLst/>
          </a:prstGeom>
        </p:spPr>
        <p:txBody>
          <a:bodyPr/>
          <a:lstStyle/>
          <a:p>
            <a:pPr defTabSz="1008400"/>
            <a:fld id="{13304058-976F-447F-9329-947384B6A2FB}" type="slidenum">
              <a:rPr lang="id-ID" sz="1985" smtClean="0">
                <a:solidFill>
                  <a:srgbClr val="000000"/>
                </a:solidFill>
              </a:rPr>
              <a:pPr defTabSz="1008400"/>
              <a:t>‹#›</a:t>
            </a:fld>
            <a:endParaRPr lang="id-ID" sz="1985">
              <a:solidFill>
                <a:srgbClr val="000000"/>
              </a:solidFill>
            </a:endParaRPr>
          </a:p>
        </p:txBody>
      </p:sp>
    </p:spTree>
    <p:extLst>
      <p:ext uri="{BB962C8B-B14F-4D97-AF65-F5344CB8AC3E}">
        <p14:creationId xmlns:p14="http://schemas.microsoft.com/office/powerpoint/2010/main" val="402396253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01648" y="672253"/>
            <a:ext cx="9085342" cy="1260475"/>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801648" y="6890597"/>
            <a:ext cx="2226800" cy="262059"/>
          </a:xfrm>
          <a:prstGeom prst="rect">
            <a:avLst/>
          </a:prstGeom>
        </p:spPr>
        <p:txBody>
          <a:bodyPr/>
          <a:lstStyle>
            <a:lvl1pPr>
              <a:defRPr/>
            </a:lvl1pPr>
          </a:lstStyle>
          <a:p>
            <a:pPr>
              <a:defRPr/>
            </a:pPr>
            <a:fld id="{D2C80B36-8A64-406E-9F76-D0F66E3A9C3E}" type="datetime1">
              <a:rPr lang="en-US"/>
              <a:pPr>
                <a:defRPr/>
              </a:pPr>
              <a:t>11/4/2016</a:t>
            </a:fld>
            <a:endParaRPr lang="en-US"/>
          </a:p>
        </p:txBody>
      </p:sp>
    </p:spTree>
    <p:extLst>
      <p:ext uri="{BB962C8B-B14F-4D97-AF65-F5344CB8AC3E}">
        <p14:creationId xmlns:p14="http://schemas.microsoft.com/office/powerpoint/2010/main" val="46400317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801648" y="672253"/>
            <a:ext cx="9085342" cy="1260475"/>
          </a:xfrm>
          <a:prstGeom prst="rect">
            <a:avLst/>
          </a:prstGeom>
        </p:spPr>
        <p:txBody>
          <a:bodyPr/>
          <a:lstStyle/>
          <a:p>
            <a:r>
              <a:rPr lang="en-US" smtClean="0"/>
              <a:t>Click to edit Master title style</a:t>
            </a:r>
            <a:endParaRPr lang="en-US"/>
          </a:p>
        </p:txBody>
      </p:sp>
      <p:sp>
        <p:nvSpPr>
          <p:cNvPr id="3" name="Table Placeholder 2"/>
          <p:cNvSpPr>
            <a:spLocks noGrp="1"/>
          </p:cNvSpPr>
          <p:nvPr>
            <p:ph type="tbl" idx="1"/>
          </p:nvPr>
        </p:nvSpPr>
        <p:spPr>
          <a:xfrm>
            <a:off x="801648" y="2184823"/>
            <a:ext cx="9085342" cy="4537710"/>
          </a:xfrm>
        </p:spPr>
        <p:txBody>
          <a:bodyPr/>
          <a:lstStyle/>
          <a:p>
            <a:pPr lvl="0"/>
            <a:endParaRPr lang="en-US" noProof="0" smtClean="0"/>
          </a:p>
        </p:txBody>
      </p:sp>
      <p:sp>
        <p:nvSpPr>
          <p:cNvPr id="4" name="Rectangle 4"/>
          <p:cNvSpPr>
            <a:spLocks noGrp="1" noChangeArrowheads="1"/>
          </p:cNvSpPr>
          <p:nvPr>
            <p:ph type="dt" sz="half" idx="10"/>
          </p:nvPr>
        </p:nvSpPr>
        <p:spPr>
          <a:xfrm>
            <a:off x="801648" y="6890597"/>
            <a:ext cx="2226800" cy="262059"/>
          </a:xfrm>
          <a:prstGeom prst="rect">
            <a:avLst/>
          </a:prstGeom>
        </p:spPr>
        <p:txBody>
          <a:bodyPr/>
          <a:lstStyle>
            <a:lvl1pPr>
              <a:defRPr/>
            </a:lvl1pPr>
          </a:lstStyle>
          <a:p>
            <a:pPr>
              <a:defRPr/>
            </a:pPr>
            <a:fld id="{FC874B43-9ABD-4A0D-9AFD-F74F1E8D2E0E}" type="datetime1">
              <a:rPr lang="en-US"/>
              <a:pPr>
                <a:defRPr/>
              </a:pPr>
              <a:t>11/4/2016</a:t>
            </a:fld>
            <a:endParaRPr lang="en-US"/>
          </a:p>
        </p:txBody>
      </p:sp>
    </p:spTree>
    <p:extLst>
      <p:ext uri="{BB962C8B-B14F-4D97-AF65-F5344CB8AC3E}">
        <p14:creationId xmlns:p14="http://schemas.microsoft.com/office/powerpoint/2010/main" val="32330732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p:txBody>
          <a:bodyPr/>
          <a:lstStyle/>
          <a:p>
            <a:fld id="{A007D64E-CD76-4143-9421-00AAC4FB0ED9}" type="datetimeFigureOut">
              <a:rPr lang="id-ID" smtClean="0"/>
              <a:pPr/>
              <a:t>04/11/2016</a:t>
            </a:fld>
            <a:endParaRPr lang="id-ID"/>
          </a:p>
        </p:txBody>
      </p:sp>
      <p:sp>
        <p:nvSpPr>
          <p:cNvPr id="5" name="Inhaltsplatzhalter 2"/>
          <p:cNvSpPr>
            <a:spLocks noGrp="1"/>
          </p:cNvSpPr>
          <p:nvPr>
            <p:ph idx="1" hasCustomPrompt="1"/>
          </p:nvPr>
        </p:nvSpPr>
        <p:spPr>
          <a:xfrm>
            <a:off x="799544" y="2699600"/>
            <a:ext cx="9089550" cy="4208200"/>
          </a:xfrm>
        </p:spPr>
        <p:txBody>
          <a:bodyPr/>
          <a:lstStyle>
            <a:lvl1pPr>
              <a:defRPr sz="1985"/>
            </a:lvl1pPr>
            <a:lvl2pPr>
              <a:defRPr sz="1985"/>
            </a:lvl2pPr>
            <a:lvl3pPr>
              <a:defRPr sz="1985"/>
            </a:lvl3pPr>
            <a:lvl4pPr>
              <a:defRPr sz="1985"/>
            </a:lvl4pPr>
            <a:lvl5pPr>
              <a:defRPr sz="1985"/>
            </a:lvl5pPr>
          </a:lstStyle>
          <a:p>
            <a:pPr lvl="0"/>
            <a:r>
              <a:rPr lang="en-GB" noProof="0" dirty="0" smtClean="0"/>
              <a:t>First layer</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val="2627829275"/>
      </p:ext>
    </p:extLst>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ubsection A">
    <p:spTree>
      <p:nvGrpSpPr>
        <p:cNvPr id="1" name=""/>
        <p:cNvGrpSpPr/>
        <p:nvPr/>
      </p:nvGrpSpPr>
      <p:grpSpPr>
        <a:xfrm>
          <a:off x="0" y="0"/>
          <a:ext cx="0" cy="0"/>
          <a:chOff x="0" y="0"/>
          <a:chExt cx="0" cy="0"/>
        </a:xfrm>
      </p:grpSpPr>
      <p:sp>
        <p:nvSpPr>
          <p:cNvPr id="11" name="Rectangle 10"/>
          <p:cNvSpPr/>
          <p:nvPr userDrawn="1"/>
        </p:nvSpPr>
        <p:spPr bwMode="gray">
          <a:xfrm>
            <a:off x="-1" y="2252783"/>
            <a:ext cx="10691813" cy="276459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GB" sz="1000" dirty="0" smtClean="0">
              <a:latin typeface="Arial" pitchFamily="34" charset="0"/>
              <a:cs typeface="Arial" pitchFamily="34" charset="0"/>
            </a:endParaRPr>
          </a:p>
        </p:txBody>
      </p:sp>
      <p:sp>
        <p:nvSpPr>
          <p:cNvPr id="12" name="Title 1"/>
          <p:cNvSpPr>
            <a:spLocks noGrp="1"/>
          </p:cNvSpPr>
          <p:nvPr>
            <p:ph type="ctrTitle" hasCustomPrompt="1"/>
          </p:nvPr>
        </p:nvSpPr>
        <p:spPr bwMode="gray">
          <a:xfrm>
            <a:off x="754460" y="2594504"/>
            <a:ext cx="6656897" cy="1115820"/>
          </a:xfrm>
        </p:spPr>
        <p:txBody>
          <a:bodyPr anchor="b" anchorCtr="0"/>
          <a:lstStyle>
            <a:lvl1pPr algn="l">
              <a:lnSpc>
                <a:spcPct val="100000"/>
              </a:lnSpc>
              <a:defRPr sz="3200" b="0" baseline="0">
                <a:solidFill>
                  <a:schemeClr val="bg1"/>
                </a:solidFill>
                <a:latin typeface="+mj-lt"/>
                <a:cs typeface="Arial"/>
              </a:defRPr>
            </a:lvl1pPr>
          </a:lstStyle>
          <a:p>
            <a:r>
              <a:rPr lang="en-GB" noProof="0" dirty="0" smtClean="0"/>
              <a:t>&lt;Insert title of slide&gt;</a:t>
            </a:r>
            <a:endParaRPr lang="en-GB" noProof="0" dirty="0"/>
          </a:p>
        </p:txBody>
      </p:sp>
      <p:pic>
        <p:nvPicPr>
          <p:cNvPr id="15" name="Picture 14" descr="Nexant_Tagline_Logo_PNG_color.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3127" y="420193"/>
            <a:ext cx="2943300" cy="1177320"/>
          </a:xfrm>
          <a:prstGeom prst="rect">
            <a:avLst/>
          </a:prstGeom>
        </p:spPr>
      </p:pic>
      <p:sp>
        <p:nvSpPr>
          <p:cNvPr id="24" name="Picture Placeholder 5"/>
          <p:cNvSpPr>
            <a:spLocks noGrp="1"/>
          </p:cNvSpPr>
          <p:nvPr>
            <p:ph type="pic" sz="quarter" idx="16" hasCustomPrompt="1"/>
          </p:nvPr>
        </p:nvSpPr>
        <p:spPr bwMode="gray">
          <a:xfrm>
            <a:off x="7980358" y="2676152"/>
            <a:ext cx="2177147" cy="2004844"/>
          </a:xfrm>
          <a:prstGeom prst="rect">
            <a:avLst/>
          </a:prstGeom>
          <a:noFill/>
          <a:ln>
            <a:noFill/>
          </a:ln>
        </p:spPr>
        <p:txBody>
          <a:bodyPr anchor="ctr" anchorCtr="1"/>
          <a:lstStyle>
            <a:lvl1pPr algn="ctr">
              <a:defRPr b="0" i="1" baseline="0">
                <a:solidFill>
                  <a:schemeClr val="bg1"/>
                </a:solidFill>
                <a:latin typeface="Arial" pitchFamily="34" charset="0"/>
                <a:cs typeface="Arial" pitchFamily="34" charset="0"/>
              </a:defRPr>
            </a:lvl1pPr>
          </a:lstStyle>
          <a:p>
            <a:r>
              <a:rPr lang="en-GB" dirty="0" smtClean="0"/>
              <a:t>Insert relevant industry icon here. Icon images are available on the last page of this PowerPoint Template</a:t>
            </a:r>
            <a:endParaRPr lang="en-GB" dirty="0"/>
          </a:p>
        </p:txBody>
      </p:sp>
      <p:sp>
        <p:nvSpPr>
          <p:cNvPr id="7" name="Subtitle 2"/>
          <p:cNvSpPr>
            <a:spLocks noGrp="1"/>
          </p:cNvSpPr>
          <p:nvPr>
            <p:ph type="subTitle" idx="1" hasCustomPrompt="1"/>
          </p:nvPr>
        </p:nvSpPr>
        <p:spPr bwMode="gray">
          <a:xfrm>
            <a:off x="745390" y="3851843"/>
            <a:ext cx="5264663" cy="711220"/>
          </a:xfrm>
          <a:prstGeom prst="rect">
            <a:avLst/>
          </a:prstGeom>
        </p:spPr>
        <p:txBody>
          <a:bodyPr lIns="91440"/>
          <a:lstStyle>
            <a:lvl1pPr marL="0" indent="0" algn="l">
              <a:spcBef>
                <a:spcPts val="0"/>
              </a:spcBef>
              <a:buNone/>
              <a:defRPr sz="2000" b="0">
                <a:solidFill>
                  <a:schemeClr val="bg1"/>
                </a:solidFill>
                <a:latin typeface="Arial"/>
                <a:cs typeface="Arial"/>
              </a:defRPr>
            </a:lvl1pPr>
            <a:lvl2pPr marL="497768" indent="0" algn="ctr">
              <a:buNone/>
              <a:defRPr>
                <a:solidFill>
                  <a:schemeClr val="tx1">
                    <a:tint val="75000"/>
                  </a:schemeClr>
                </a:solidFill>
              </a:defRPr>
            </a:lvl2pPr>
            <a:lvl3pPr marL="995536" indent="0" algn="ctr">
              <a:buNone/>
              <a:defRPr>
                <a:solidFill>
                  <a:schemeClr val="tx1">
                    <a:tint val="75000"/>
                  </a:schemeClr>
                </a:solidFill>
              </a:defRPr>
            </a:lvl3pPr>
            <a:lvl4pPr marL="1493303" indent="0" algn="ctr">
              <a:buNone/>
              <a:defRPr>
                <a:solidFill>
                  <a:schemeClr val="tx1">
                    <a:tint val="75000"/>
                  </a:schemeClr>
                </a:solidFill>
              </a:defRPr>
            </a:lvl4pPr>
            <a:lvl5pPr marL="1991071" indent="0" algn="ctr">
              <a:buNone/>
              <a:defRPr>
                <a:solidFill>
                  <a:schemeClr val="tx1">
                    <a:tint val="75000"/>
                  </a:schemeClr>
                </a:solidFill>
              </a:defRPr>
            </a:lvl5pPr>
            <a:lvl6pPr marL="2488839" indent="0" algn="ctr">
              <a:buNone/>
              <a:defRPr>
                <a:solidFill>
                  <a:schemeClr val="tx1">
                    <a:tint val="75000"/>
                  </a:schemeClr>
                </a:solidFill>
              </a:defRPr>
            </a:lvl6pPr>
            <a:lvl7pPr marL="2986607" indent="0" algn="ctr">
              <a:buNone/>
              <a:defRPr>
                <a:solidFill>
                  <a:schemeClr val="tx1">
                    <a:tint val="75000"/>
                  </a:schemeClr>
                </a:solidFill>
              </a:defRPr>
            </a:lvl7pPr>
            <a:lvl8pPr marL="3484376" indent="0" algn="ctr">
              <a:buNone/>
              <a:defRPr>
                <a:solidFill>
                  <a:schemeClr val="tx1">
                    <a:tint val="75000"/>
                  </a:schemeClr>
                </a:solidFill>
              </a:defRPr>
            </a:lvl8pPr>
            <a:lvl9pPr marL="3982143" indent="0" algn="ctr">
              <a:buNone/>
              <a:defRPr>
                <a:solidFill>
                  <a:schemeClr val="tx1">
                    <a:tint val="75000"/>
                  </a:schemeClr>
                </a:solidFill>
              </a:defRPr>
            </a:lvl9pPr>
          </a:lstStyle>
          <a:p>
            <a:r>
              <a:rPr lang="en-GB" noProof="0" dirty="0" smtClean="0"/>
              <a:t>&lt;Insert subtitle here&gt;</a:t>
            </a:r>
            <a:endParaRPr lang="en-GB" noProof="0" dirty="0"/>
          </a:p>
        </p:txBody>
      </p:sp>
      <p:sp>
        <p:nvSpPr>
          <p:cNvPr id="8" name="Slide Number Placeholder 5"/>
          <p:cNvSpPr>
            <a:spLocks noGrp="1"/>
          </p:cNvSpPr>
          <p:nvPr>
            <p:ph type="sldNum" sz="quarter" idx="12"/>
          </p:nvPr>
        </p:nvSpPr>
        <p:spPr>
          <a:xfrm>
            <a:off x="9680028" y="7009642"/>
            <a:ext cx="751426" cy="402652"/>
          </a:xfrm>
          <a:prstGeom prst="rect">
            <a:avLst/>
          </a:prstGeom>
        </p:spPr>
        <p:txBody>
          <a:bodyPr/>
          <a:lstStyle/>
          <a:p>
            <a:fld id="{276DE07D-12F9-FF40-B07B-9B015B6B1FBE}" type="slidenum">
              <a:rPr lang="en-US" smtClean="0"/>
              <a:t>‹#›</a:t>
            </a:fld>
            <a:endParaRPr lang="en-US" dirty="0"/>
          </a:p>
        </p:txBody>
      </p:sp>
      <p:sp>
        <p:nvSpPr>
          <p:cNvPr id="9" name="TextBox 8"/>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mn-lt"/>
                <a:cs typeface="Arial "/>
              </a:rPr>
              <a:t>Confidential</a:t>
            </a:r>
            <a:endParaRPr lang="en-US" sz="900" dirty="0">
              <a:solidFill>
                <a:schemeClr val="bg2"/>
              </a:solidFill>
              <a:latin typeface="+mn-lt"/>
              <a:cs typeface="Arial "/>
            </a:endParaRPr>
          </a:p>
        </p:txBody>
      </p:sp>
      <p:sp>
        <p:nvSpPr>
          <p:cNvPr id="2" name="TextBox 1"/>
          <p:cNvSpPr txBox="1"/>
          <p:nvPr userDrawn="1"/>
        </p:nvSpPr>
        <p:spPr>
          <a:xfrm>
            <a:off x="758094" y="7186206"/>
            <a:ext cx="914400" cy="914400"/>
          </a:xfrm>
          <a:prstGeom prst="rect">
            <a:avLst/>
          </a:prstGeom>
          <a:noFill/>
        </p:spPr>
        <p:txBody>
          <a:bodyPr wrap="none" rtlCol="0">
            <a:noAutofit/>
          </a:bodyPr>
          <a:lstStyle/>
          <a:p>
            <a:endParaRPr lang="en-US" sz="1800" dirty="0" err="1" smtClean="0"/>
          </a:p>
        </p:txBody>
      </p:sp>
      <p:pic>
        <p:nvPicPr>
          <p:cNvPr id="10" name="Picture 9" descr="_Pic1"/>
          <p:cNvPicPr/>
          <p:nvPr userDrawn="1"/>
        </p:nvPicPr>
        <p:blipFill>
          <a:blip r:embed="rId3" cstate="screen">
            <a:extLst>
              <a:ext uri="{28A0092B-C50C-407E-A947-70E740481C1C}">
                <a14:useLocalDpi xmlns:a14="http://schemas.microsoft.com/office/drawing/2010/main" val="0"/>
              </a:ext>
            </a:extLst>
          </a:blip>
          <a:srcRect/>
          <a:stretch>
            <a:fillRect/>
          </a:stretch>
        </p:blipFill>
        <p:spPr bwMode="auto">
          <a:xfrm>
            <a:off x="8765540" y="780415"/>
            <a:ext cx="617220" cy="628015"/>
          </a:xfrm>
          <a:prstGeom prst="rect">
            <a:avLst/>
          </a:prstGeom>
          <a:noFill/>
          <a:ln w="9525">
            <a:noFill/>
            <a:miter lim="800000"/>
            <a:headEnd/>
            <a:tailEnd/>
          </a:ln>
        </p:spPr>
      </p:pic>
    </p:spTree>
    <p:extLst>
      <p:ext uri="{BB962C8B-B14F-4D97-AF65-F5344CB8AC3E}">
        <p14:creationId xmlns:p14="http://schemas.microsoft.com/office/powerpoint/2010/main" val="1062812310"/>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headline, subhead,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p:txBody>
          <a:bodyPr/>
          <a:lstStyle/>
          <a:p>
            <a:fld id="{A007D64E-CD76-4143-9421-00AAC4FB0ED9}" type="datetimeFigureOut">
              <a:rPr lang="id-ID" smtClean="0"/>
              <a:pPr/>
              <a:t>04/11/2016</a:t>
            </a:fld>
            <a:endParaRPr lang="id-ID"/>
          </a:p>
        </p:txBody>
      </p:sp>
      <p:sp>
        <p:nvSpPr>
          <p:cNvPr id="7" name="Inhaltsplatzhalter 2"/>
          <p:cNvSpPr>
            <a:spLocks noGrp="1"/>
          </p:cNvSpPr>
          <p:nvPr>
            <p:ph idx="1" hasCustomPrompt="1"/>
          </p:nvPr>
        </p:nvSpPr>
        <p:spPr>
          <a:xfrm>
            <a:off x="799544" y="2699600"/>
            <a:ext cx="9089550"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val="285038055"/>
      </p:ext>
    </p:extLst>
  </p:cSld>
  <p:clrMapOvr>
    <a:masterClrMapping/>
  </p:clrMapOvr>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headline, subhead, bulletpoints, imag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en-GB" noProof="0" dirty="0" smtClean="0"/>
              <a:t>Click here to add title</a:t>
            </a:r>
            <a:endParaRPr lang="en-GB"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p:txBody>
          <a:bodyPr/>
          <a:lstStyle/>
          <a:p>
            <a:fld id="{A007D64E-CD76-4143-9421-00AAC4FB0ED9}" type="datetimeFigureOut">
              <a:rPr lang="id-ID" smtClean="0"/>
              <a:pPr/>
              <a:t>04/11/2016</a:t>
            </a:fld>
            <a:endParaRPr lang="id-ID"/>
          </a:p>
        </p:txBody>
      </p:sp>
      <p:sp>
        <p:nvSpPr>
          <p:cNvPr id="7" name="Inhaltsplatzhalter 2"/>
          <p:cNvSpPr>
            <a:spLocks noGrp="1"/>
          </p:cNvSpPr>
          <p:nvPr>
            <p:ph idx="1" hasCustomPrompt="1"/>
          </p:nvPr>
        </p:nvSpPr>
        <p:spPr>
          <a:xfrm>
            <a:off x="799544" y="2699600"/>
            <a:ext cx="6733000"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6" name="Bildplatzhalter 2"/>
          <p:cNvSpPr>
            <a:spLocks noGrp="1"/>
          </p:cNvSpPr>
          <p:nvPr>
            <p:ph type="pic" idx="12" hasCustomPrompt="1"/>
          </p:nvPr>
        </p:nvSpPr>
        <p:spPr>
          <a:xfrm>
            <a:off x="7932316" y="2699601"/>
            <a:ext cx="2756322" cy="2262900"/>
          </a:xfrm>
        </p:spPr>
        <p:txBody>
          <a:bodyPr/>
          <a:lstStyle>
            <a:lvl1pPr marL="0" indent="0">
              <a:buNone/>
              <a:defRPr sz="1985"/>
            </a:lvl1pPr>
            <a:lvl2pPr marL="504200" indent="0">
              <a:buNone/>
              <a:defRPr sz="3088"/>
            </a:lvl2pPr>
            <a:lvl3pPr marL="1008400" indent="0">
              <a:buNone/>
              <a:defRPr sz="2647"/>
            </a:lvl3pPr>
            <a:lvl4pPr marL="1512600" indent="0">
              <a:buNone/>
              <a:defRPr sz="2206"/>
            </a:lvl4pPr>
            <a:lvl5pPr marL="2016801" indent="0">
              <a:buNone/>
              <a:defRPr sz="2206"/>
            </a:lvl5pPr>
            <a:lvl6pPr marL="2521001" indent="0">
              <a:buNone/>
              <a:defRPr sz="2206"/>
            </a:lvl6pPr>
            <a:lvl7pPr marL="3025201" indent="0">
              <a:buNone/>
              <a:defRPr sz="2206"/>
            </a:lvl7pPr>
            <a:lvl8pPr marL="3529401" indent="0">
              <a:buNone/>
              <a:defRPr sz="2206"/>
            </a:lvl8pPr>
            <a:lvl9pPr marL="4033601" indent="0">
              <a:buNone/>
              <a:defRPr sz="2206"/>
            </a:lvl9pPr>
          </a:lstStyle>
          <a:p>
            <a:pPr lvl="0"/>
            <a:r>
              <a:rPr lang="en-GB" noProof="0" dirty="0" smtClean="0"/>
              <a:t>Click on symbol to add image</a:t>
            </a:r>
          </a:p>
        </p:txBody>
      </p:sp>
    </p:spTree>
    <p:extLst>
      <p:ext uri="{BB962C8B-B14F-4D97-AF65-F5344CB8AC3E}">
        <p14:creationId xmlns:p14="http://schemas.microsoft.com/office/powerpoint/2010/main" val="2205918811"/>
      </p:ext>
    </p:extLst>
  </p:cSld>
  <p:clrMapOvr>
    <a:masterClrMapping/>
  </p:clrMapOvr>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headline, subhead, bulletpoints, big imag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p:txBody>
          <a:bodyPr/>
          <a:lstStyle/>
          <a:p>
            <a:fld id="{A007D64E-CD76-4143-9421-00AAC4FB0ED9}" type="datetimeFigureOut">
              <a:rPr lang="id-ID" smtClean="0"/>
              <a:pPr/>
              <a:t>04/11/2016</a:t>
            </a:fld>
            <a:endParaRPr lang="id-ID"/>
          </a:p>
        </p:txBody>
      </p:sp>
      <p:sp>
        <p:nvSpPr>
          <p:cNvPr id="7" name="Inhaltsplatzhalter 2"/>
          <p:cNvSpPr>
            <a:spLocks noGrp="1"/>
          </p:cNvSpPr>
          <p:nvPr>
            <p:ph idx="1" hasCustomPrompt="1"/>
          </p:nvPr>
        </p:nvSpPr>
        <p:spPr>
          <a:xfrm>
            <a:off x="799544" y="2699600"/>
            <a:ext cx="6733000"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8" name="Bildplatzhalter 2"/>
          <p:cNvSpPr>
            <a:spLocks noGrp="1"/>
          </p:cNvSpPr>
          <p:nvPr>
            <p:ph type="pic" idx="12" hasCustomPrompt="1"/>
          </p:nvPr>
        </p:nvSpPr>
        <p:spPr>
          <a:xfrm>
            <a:off x="7932316" y="2699601"/>
            <a:ext cx="2756322" cy="3692100"/>
          </a:xfrm>
        </p:spPr>
        <p:txBody>
          <a:bodyPr/>
          <a:lstStyle>
            <a:lvl1pPr marL="0" indent="0">
              <a:buNone/>
              <a:defRPr sz="1985"/>
            </a:lvl1pPr>
            <a:lvl2pPr marL="504200" indent="0">
              <a:buNone/>
              <a:defRPr sz="3088"/>
            </a:lvl2pPr>
            <a:lvl3pPr marL="1008400" indent="0">
              <a:buNone/>
              <a:defRPr sz="2647"/>
            </a:lvl3pPr>
            <a:lvl4pPr marL="1512600" indent="0">
              <a:buNone/>
              <a:defRPr sz="2206"/>
            </a:lvl4pPr>
            <a:lvl5pPr marL="2016801" indent="0">
              <a:buNone/>
              <a:defRPr sz="2206"/>
            </a:lvl5pPr>
            <a:lvl6pPr marL="2521001" indent="0">
              <a:buNone/>
              <a:defRPr sz="2206"/>
            </a:lvl6pPr>
            <a:lvl7pPr marL="3025201" indent="0">
              <a:buNone/>
              <a:defRPr sz="2206"/>
            </a:lvl7pPr>
            <a:lvl8pPr marL="3529401" indent="0">
              <a:buNone/>
              <a:defRPr sz="2206"/>
            </a:lvl8pPr>
            <a:lvl9pPr marL="4033601" indent="0">
              <a:buNone/>
              <a:defRPr sz="2206"/>
            </a:lvl9pPr>
          </a:lstStyle>
          <a:p>
            <a:pPr lvl="0"/>
            <a:r>
              <a:rPr lang="en-GB" noProof="0" dirty="0" smtClean="0"/>
              <a:t>Click on symbol to add image</a:t>
            </a:r>
          </a:p>
        </p:txBody>
      </p:sp>
    </p:spTree>
    <p:extLst>
      <p:ext uri="{BB962C8B-B14F-4D97-AF65-F5344CB8AC3E}">
        <p14:creationId xmlns:p14="http://schemas.microsoft.com/office/powerpoint/2010/main" val="1993531935"/>
      </p:ext>
    </p:extLst>
  </p:cSld>
  <p:clrMapOvr>
    <a:masterClrMapping/>
  </p:clrMapOvr>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headline, 2 columns, sub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799544" y="1635640"/>
            <a:ext cx="9089550" cy="681437"/>
          </a:xfrm>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p:txBody>
          <a:bodyPr/>
          <a:lstStyle/>
          <a:p>
            <a:fld id="{A007D64E-CD76-4143-9421-00AAC4FB0ED9}" type="datetimeFigureOut">
              <a:rPr lang="id-ID" smtClean="0"/>
              <a:pPr/>
              <a:t>04/11/2016</a:t>
            </a:fld>
            <a:endParaRPr lang="id-ID"/>
          </a:p>
        </p:txBody>
      </p:sp>
      <p:sp>
        <p:nvSpPr>
          <p:cNvPr id="7" name="Inhaltsplatzhalter 2"/>
          <p:cNvSpPr>
            <a:spLocks noGrp="1"/>
          </p:cNvSpPr>
          <p:nvPr>
            <p:ph idx="1" hasCustomPrompt="1"/>
          </p:nvPr>
        </p:nvSpPr>
        <p:spPr>
          <a:xfrm>
            <a:off x="799544" y="2699600"/>
            <a:ext cx="4418531"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8" name="Inhaltsplatzhalter 2"/>
          <p:cNvSpPr>
            <a:spLocks noGrp="1"/>
          </p:cNvSpPr>
          <p:nvPr>
            <p:ph idx="12" hasCustomPrompt="1"/>
          </p:nvPr>
        </p:nvSpPr>
        <p:spPr>
          <a:xfrm>
            <a:off x="5470563" y="2699600"/>
            <a:ext cx="4418531" cy="4208200"/>
          </a:xfrm>
        </p:spPr>
        <p:txBody>
          <a:bodyPr/>
          <a:lstStyle>
            <a:lvl1pPr marL="0" marR="0" indent="0" algn="l" defTabSz="1008400" rtl="0" eaLnBrk="1" fontAlgn="base" latinLnBrk="0" hangingPunct="1">
              <a:lnSpc>
                <a:spcPct val="100000"/>
              </a:lnSpc>
              <a:spcBef>
                <a:spcPts val="441"/>
              </a:spcBef>
              <a:spcAft>
                <a:spcPts val="882"/>
              </a:spcAft>
              <a:buClr>
                <a:srgbClr val="C80F0F"/>
              </a:buClr>
              <a:buSzTx/>
              <a:buFontTx/>
              <a:buNone/>
              <a:tabLst>
                <a:tab pos="2415959" algn="l"/>
              </a:tabLst>
              <a:defRPr sz="1985" baseline="0"/>
            </a:lvl1pPr>
            <a:lvl2pPr marL="397008" indent="-397008">
              <a:buClr>
                <a:srgbClr val="C80F0F"/>
              </a:buClr>
              <a:buFont typeface="Arial" pitchFamily="34" charset="0"/>
              <a:buChar char="•"/>
              <a:defRPr sz="1985"/>
            </a:lvl2pPr>
            <a:lvl3pPr marL="794016">
              <a:defRPr sz="1985"/>
            </a:lvl3pPr>
            <a:lvl4pPr marL="1191024">
              <a:defRPr sz="1985" baseline="0"/>
            </a:lvl4pPr>
            <a:lvl5pPr marL="1588032">
              <a:defRPr sz="1985" baseline="0"/>
            </a:lvl5pPr>
            <a:lvl6pPr marL="1985040">
              <a:defRPr baseline="0"/>
            </a:lvl6pPr>
            <a:lvl7pPr marL="2382048">
              <a:defRPr baseline="0"/>
            </a:lvl7pPr>
            <a:lvl8pPr marL="2779056">
              <a:defRPr baseline="0"/>
            </a:lvl8pPr>
            <a:lvl9pPr marL="3176064">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val="852968770"/>
      </p:ext>
    </p:extLst>
  </p:cSld>
  <p:clrMapOvr>
    <a:masterClrMapping/>
  </p:clrMapOvr>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headline, 2 columns,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799544" y="1635640"/>
            <a:ext cx="9089550" cy="681437"/>
          </a:xfrm>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p>
            <a:endParaRPr lang="id-ID"/>
          </a:p>
        </p:txBody>
      </p:sp>
      <p:sp>
        <p:nvSpPr>
          <p:cNvPr id="4" name="Datumsplatzhalter 3"/>
          <p:cNvSpPr>
            <a:spLocks noGrp="1"/>
          </p:cNvSpPr>
          <p:nvPr>
            <p:ph type="dt" sz="half" idx="11"/>
          </p:nvPr>
        </p:nvSpPr>
        <p:spPr/>
        <p:txBody>
          <a:bodyPr/>
          <a:lstStyle/>
          <a:p>
            <a:fld id="{A007D64E-CD76-4143-9421-00AAC4FB0ED9}" type="datetimeFigureOut">
              <a:rPr lang="id-ID" smtClean="0"/>
              <a:pPr/>
              <a:t>04/11/2016</a:t>
            </a:fld>
            <a:endParaRPr lang="id-ID"/>
          </a:p>
        </p:txBody>
      </p:sp>
      <p:sp>
        <p:nvSpPr>
          <p:cNvPr id="9" name="Inhaltsplatzhalter 2"/>
          <p:cNvSpPr>
            <a:spLocks noGrp="1"/>
          </p:cNvSpPr>
          <p:nvPr>
            <p:ph idx="1" hasCustomPrompt="1"/>
          </p:nvPr>
        </p:nvSpPr>
        <p:spPr>
          <a:xfrm>
            <a:off x="799543" y="2699600"/>
            <a:ext cx="4418531" cy="4208200"/>
          </a:xfrm>
        </p:spPr>
        <p:txBody>
          <a:bodyPr/>
          <a:lstStyle>
            <a:lvl1pPr>
              <a:defRPr sz="1985"/>
            </a:lvl1pPr>
            <a:lvl2pPr>
              <a:defRPr sz="1985"/>
            </a:lvl2pPr>
            <a:lvl3pPr>
              <a:defRPr sz="1985"/>
            </a:lvl3pPr>
            <a:lvl4pPr>
              <a:defRPr sz="1985"/>
            </a:lvl4pPr>
            <a:lvl5pPr>
              <a:defRPr sz="1985"/>
            </a:lvl5pPr>
          </a:lstStyle>
          <a:p>
            <a:pPr lvl="0"/>
            <a:r>
              <a:rPr lang="en-GB" noProof="0" dirty="0" smtClean="0"/>
              <a:t>First layer</a:t>
            </a:r>
          </a:p>
          <a:p>
            <a:pPr lvl="1"/>
            <a:r>
              <a:rPr lang="en-GB" noProof="0" dirty="0" smtClean="0"/>
              <a:t>Second layer</a:t>
            </a:r>
          </a:p>
          <a:p>
            <a:pPr lvl="2"/>
            <a:r>
              <a:rPr lang="en-GB" noProof="0" dirty="0" smtClean="0"/>
              <a:t>Third layer</a:t>
            </a:r>
          </a:p>
        </p:txBody>
      </p:sp>
      <p:sp>
        <p:nvSpPr>
          <p:cNvPr id="10" name="Inhaltsplatzhalter 2"/>
          <p:cNvSpPr>
            <a:spLocks noGrp="1"/>
          </p:cNvSpPr>
          <p:nvPr>
            <p:ph idx="12" hasCustomPrompt="1"/>
          </p:nvPr>
        </p:nvSpPr>
        <p:spPr>
          <a:xfrm>
            <a:off x="5470563" y="2699600"/>
            <a:ext cx="4418531" cy="4208200"/>
          </a:xfrm>
        </p:spPr>
        <p:txBody>
          <a:bodyPr/>
          <a:lstStyle>
            <a:lvl1pPr>
              <a:defRPr sz="1985"/>
            </a:lvl1pPr>
            <a:lvl2pPr>
              <a:defRPr sz="1985"/>
            </a:lvl2pPr>
            <a:lvl3pPr>
              <a:defRPr sz="1985"/>
            </a:lvl3pPr>
            <a:lvl4pPr>
              <a:defRPr sz="1985"/>
            </a:lvl4pPr>
            <a:lvl5pPr>
              <a:defRPr sz="1985"/>
            </a:lvl5pPr>
          </a:lstStyle>
          <a:p>
            <a:pPr lvl="0"/>
            <a:r>
              <a:rPr lang="en-GB" noProof="0" dirty="0" smtClean="0"/>
              <a:t>First layer</a:t>
            </a:r>
          </a:p>
          <a:p>
            <a:pPr lvl="1"/>
            <a:r>
              <a:rPr lang="en-GB" noProof="0" dirty="0" smtClean="0"/>
              <a:t>Second layer</a:t>
            </a:r>
          </a:p>
          <a:p>
            <a:pPr lvl="2"/>
            <a:r>
              <a:rPr lang="en-GB" noProof="0" dirty="0" smtClean="0"/>
              <a:t>Third layer</a:t>
            </a:r>
          </a:p>
        </p:txBody>
      </p:sp>
    </p:spTree>
    <p:extLst>
      <p:ext uri="{BB962C8B-B14F-4D97-AF65-F5344CB8AC3E}">
        <p14:creationId xmlns:p14="http://schemas.microsoft.com/office/powerpoint/2010/main" val="3804826327"/>
      </p:ext>
    </p:extLst>
  </p:cSld>
  <p:clrMapOvr>
    <a:masterClrMapping/>
  </p:clrMapOvr>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01648" y="672253"/>
            <a:ext cx="9085342" cy="1260475"/>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801648" y="6890597"/>
            <a:ext cx="2226800" cy="262059"/>
          </a:xfrm>
          <a:prstGeom prst="rect">
            <a:avLst/>
          </a:prstGeom>
        </p:spPr>
        <p:txBody>
          <a:bodyPr/>
          <a:lstStyle>
            <a:lvl1pPr>
              <a:defRPr/>
            </a:lvl1pPr>
          </a:lstStyle>
          <a:p>
            <a:pPr>
              <a:defRPr/>
            </a:pPr>
            <a:fld id="{D2C80B36-8A64-406E-9F76-D0F66E3A9C3E}" type="datetime1">
              <a:rPr lang="en-US"/>
              <a:pPr>
                <a:defRPr/>
              </a:pPr>
              <a:t>11/4/2016</a:t>
            </a:fld>
            <a:endParaRPr lang="en-US"/>
          </a:p>
        </p:txBody>
      </p:sp>
    </p:spTree>
    <p:extLst>
      <p:ext uri="{BB962C8B-B14F-4D97-AF65-F5344CB8AC3E}">
        <p14:creationId xmlns:p14="http://schemas.microsoft.com/office/powerpoint/2010/main" val="391146998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801648" y="672253"/>
            <a:ext cx="9085342" cy="1260475"/>
          </a:xfrm>
          <a:prstGeom prst="rect">
            <a:avLst/>
          </a:prstGeom>
        </p:spPr>
        <p:txBody>
          <a:bodyPr/>
          <a:lstStyle/>
          <a:p>
            <a:r>
              <a:rPr lang="en-US" smtClean="0"/>
              <a:t>Click to edit Master title style</a:t>
            </a:r>
            <a:endParaRPr lang="en-US"/>
          </a:p>
        </p:txBody>
      </p:sp>
      <p:sp>
        <p:nvSpPr>
          <p:cNvPr id="3" name="Table Placeholder 2"/>
          <p:cNvSpPr>
            <a:spLocks noGrp="1"/>
          </p:cNvSpPr>
          <p:nvPr>
            <p:ph type="tbl" idx="1"/>
          </p:nvPr>
        </p:nvSpPr>
        <p:spPr>
          <a:xfrm>
            <a:off x="801648" y="2184823"/>
            <a:ext cx="9085342" cy="4537710"/>
          </a:xfrm>
        </p:spPr>
        <p:txBody>
          <a:bodyPr/>
          <a:lstStyle/>
          <a:p>
            <a:pPr lvl="0"/>
            <a:endParaRPr lang="en-US" noProof="0" smtClean="0"/>
          </a:p>
        </p:txBody>
      </p:sp>
      <p:sp>
        <p:nvSpPr>
          <p:cNvPr id="4" name="Rectangle 4"/>
          <p:cNvSpPr>
            <a:spLocks noGrp="1" noChangeArrowheads="1"/>
          </p:cNvSpPr>
          <p:nvPr>
            <p:ph type="dt" sz="half" idx="10"/>
          </p:nvPr>
        </p:nvSpPr>
        <p:spPr>
          <a:xfrm>
            <a:off x="801648" y="6890597"/>
            <a:ext cx="2226800" cy="262059"/>
          </a:xfrm>
          <a:prstGeom prst="rect">
            <a:avLst/>
          </a:prstGeom>
        </p:spPr>
        <p:txBody>
          <a:bodyPr/>
          <a:lstStyle>
            <a:lvl1pPr>
              <a:defRPr/>
            </a:lvl1pPr>
          </a:lstStyle>
          <a:p>
            <a:pPr>
              <a:defRPr/>
            </a:pPr>
            <a:fld id="{FC874B43-9ABD-4A0D-9AFD-F74F1E8D2E0E}" type="datetime1">
              <a:rPr lang="en-US"/>
              <a:pPr>
                <a:defRPr/>
              </a:pPr>
              <a:t>11/4/2016</a:t>
            </a:fld>
            <a:endParaRPr lang="en-US"/>
          </a:p>
        </p:txBody>
      </p:sp>
    </p:spTree>
    <p:extLst>
      <p:ext uri="{BB962C8B-B14F-4D97-AF65-F5344CB8AC3E}">
        <p14:creationId xmlns:p14="http://schemas.microsoft.com/office/powerpoint/2010/main" val="14626837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ubsection B">
    <p:spTree>
      <p:nvGrpSpPr>
        <p:cNvPr id="1" name=""/>
        <p:cNvGrpSpPr/>
        <p:nvPr/>
      </p:nvGrpSpPr>
      <p:grpSpPr>
        <a:xfrm>
          <a:off x="0" y="0"/>
          <a:ext cx="0" cy="0"/>
          <a:chOff x="0" y="0"/>
          <a:chExt cx="0" cy="0"/>
        </a:xfrm>
      </p:grpSpPr>
      <p:sp>
        <p:nvSpPr>
          <p:cNvPr id="12" name="Title 1"/>
          <p:cNvSpPr>
            <a:spLocks noGrp="1"/>
          </p:cNvSpPr>
          <p:nvPr>
            <p:ph type="ctrTitle" hasCustomPrompt="1"/>
          </p:nvPr>
        </p:nvSpPr>
        <p:spPr bwMode="gray">
          <a:xfrm>
            <a:off x="754461" y="1690097"/>
            <a:ext cx="5256953" cy="2020227"/>
          </a:xfrm>
        </p:spPr>
        <p:txBody>
          <a:bodyPr anchor="b" anchorCtr="0"/>
          <a:lstStyle>
            <a:lvl1pPr algn="l">
              <a:lnSpc>
                <a:spcPct val="100000"/>
              </a:lnSpc>
              <a:defRPr sz="3200" b="0" baseline="0">
                <a:solidFill>
                  <a:schemeClr val="tx2"/>
                </a:solidFill>
                <a:latin typeface="+mj-lt"/>
                <a:cs typeface="Arial"/>
              </a:defRPr>
            </a:lvl1pPr>
          </a:lstStyle>
          <a:p>
            <a:r>
              <a:rPr lang="en-GB" noProof="0" dirty="0" smtClean="0"/>
              <a:t>&lt;Insert title of slide&gt;</a:t>
            </a:r>
            <a:endParaRPr lang="en-GB" noProof="0" dirty="0"/>
          </a:p>
        </p:txBody>
      </p:sp>
      <p:sp>
        <p:nvSpPr>
          <p:cNvPr id="14" name="Subtitle 2"/>
          <p:cNvSpPr>
            <a:spLocks noGrp="1"/>
          </p:cNvSpPr>
          <p:nvPr>
            <p:ph type="subTitle" idx="1" hasCustomPrompt="1"/>
          </p:nvPr>
        </p:nvSpPr>
        <p:spPr bwMode="gray">
          <a:xfrm>
            <a:off x="745390" y="3851843"/>
            <a:ext cx="5264663" cy="711220"/>
          </a:xfrm>
          <a:prstGeom prst="rect">
            <a:avLst/>
          </a:prstGeom>
        </p:spPr>
        <p:txBody>
          <a:bodyPr lIns="0"/>
          <a:lstStyle>
            <a:lvl1pPr marL="0" indent="0" algn="l">
              <a:spcBef>
                <a:spcPts val="0"/>
              </a:spcBef>
              <a:buNone/>
              <a:defRPr sz="2000" b="0">
                <a:solidFill>
                  <a:schemeClr val="accent2"/>
                </a:solidFill>
                <a:latin typeface="Arial"/>
                <a:cs typeface="Arial"/>
              </a:defRPr>
            </a:lvl1pPr>
            <a:lvl2pPr marL="497768" indent="0" algn="ctr">
              <a:buNone/>
              <a:defRPr>
                <a:solidFill>
                  <a:schemeClr val="tx1">
                    <a:tint val="75000"/>
                  </a:schemeClr>
                </a:solidFill>
              </a:defRPr>
            </a:lvl2pPr>
            <a:lvl3pPr marL="995536" indent="0" algn="ctr">
              <a:buNone/>
              <a:defRPr>
                <a:solidFill>
                  <a:schemeClr val="tx1">
                    <a:tint val="75000"/>
                  </a:schemeClr>
                </a:solidFill>
              </a:defRPr>
            </a:lvl3pPr>
            <a:lvl4pPr marL="1493303" indent="0" algn="ctr">
              <a:buNone/>
              <a:defRPr>
                <a:solidFill>
                  <a:schemeClr val="tx1">
                    <a:tint val="75000"/>
                  </a:schemeClr>
                </a:solidFill>
              </a:defRPr>
            </a:lvl4pPr>
            <a:lvl5pPr marL="1991071" indent="0" algn="ctr">
              <a:buNone/>
              <a:defRPr>
                <a:solidFill>
                  <a:schemeClr val="tx1">
                    <a:tint val="75000"/>
                  </a:schemeClr>
                </a:solidFill>
              </a:defRPr>
            </a:lvl5pPr>
            <a:lvl6pPr marL="2488839" indent="0" algn="ctr">
              <a:buNone/>
              <a:defRPr>
                <a:solidFill>
                  <a:schemeClr val="tx1">
                    <a:tint val="75000"/>
                  </a:schemeClr>
                </a:solidFill>
              </a:defRPr>
            </a:lvl6pPr>
            <a:lvl7pPr marL="2986607" indent="0" algn="ctr">
              <a:buNone/>
              <a:defRPr>
                <a:solidFill>
                  <a:schemeClr val="tx1">
                    <a:tint val="75000"/>
                  </a:schemeClr>
                </a:solidFill>
              </a:defRPr>
            </a:lvl7pPr>
            <a:lvl8pPr marL="3484376" indent="0" algn="ctr">
              <a:buNone/>
              <a:defRPr>
                <a:solidFill>
                  <a:schemeClr val="tx1">
                    <a:tint val="75000"/>
                  </a:schemeClr>
                </a:solidFill>
              </a:defRPr>
            </a:lvl8pPr>
            <a:lvl9pPr marL="3982143" indent="0" algn="ctr">
              <a:buNone/>
              <a:defRPr>
                <a:solidFill>
                  <a:schemeClr val="tx1">
                    <a:tint val="75000"/>
                  </a:schemeClr>
                </a:solidFill>
              </a:defRPr>
            </a:lvl9pPr>
          </a:lstStyle>
          <a:p>
            <a:r>
              <a:rPr lang="en-GB" noProof="0" dirty="0" smtClean="0"/>
              <a:t>&lt;Insert subtitle here&gt;</a:t>
            </a:r>
            <a:endParaRPr lang="en-GB" noProof="0" dirty="0"/>
          </a:p>
        </p:txBody>
      </p:sp>
      <p:pic>
        <p:nvPicPr>
          <p:cNvPr id="15" name="Picture 14" descr="Nexant_Tagline_Logo_PNG_color.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3127" y="420193"/>
            <a:ext cx="2943300" cy="1177320"/>
          </a:xfrm>
          <a:prstGeom prst="rect">
            <a:avLst/>
          </a:prstGeom>
        </p:spPr>
      </p:pic>
      <p:sp>
        <p:nvSpPr>
          <p:cNvPr id="24" name="Picture Placeholder 5"/>
          <p:cNvSpPr>
            <a:spLocks noGrp="1"/>
          </p:cNvSpPr>
          <p:nvPr>
            <p:ph type="pic" sz="quarter" idx="16" hasCustomPrompt="1"/>
          </p:nvPr>
        </p:nvSpPr>
        <p:spPr bwMode="gray">
          <a:xfrm>
            <a:off x="6011414" y="1690097"/>
            <a:ext cx="4330235" cy="4176837"/>
          </a:xfrm>
          <a:prstGeom prst="rect">
            <a:avLst/>
          </a:prstGeom>
          <a:noFill/>
          <a:ln>
            <a:noFill/>
          </a:ln>
        </p:spPr>
        <p:txBody>
          <a:bodyPr anchor="ctr" anchorCtr="1"/>
          <a:lstStyle>
            <a:lvl1pPr algn="ctr">
              <a:defRPr b="0" baseline="0">
                <a:solidFill>
                  <a:srgbClr val="FF0000"/>
                </a:solidFill>
                <a:latin typeface="Arial" pitchFamily="34" charset="0"/>
                <a:cs typeface="Arial" pitchFamily="34" charset="0"/>
              </a:defRPr>
            </a:lvl1pPr>
          </a:lstStyle>
          <a:p>
            <a:r>
              <a:rPr lang="en-GB" dirty="0" smtClean="0"/>
              <a:t>Insert Industry-based icon if needed</a:t>
            </a:r>
            <a:endParaRPr lang="en-GB" dirty="0"/>
          </a:p>
        </p:txBody>
      </p:sp>
      <p:sp>
        <p:nvSpPr>
          <p:cNvPr id="6" name="Slide Number Placeholder 5"/>
          <p:cNvSpPr>
            <a:spLocks noGrp="1"/>
          </p:cNvSpPr>
          <p:nvPr>
            <p:ph type="sldNum" sz="quarter" idx="12"/>
          </p:nvPr>
        </p:nvSpPr>
        <p:spPr>
          <a:xfrm>
            <a:off x="9690538" y="7009642"/>
            <a:ext cx="740917" cy="402652"/>
          </a:xfrm>
          <a:prstGeom prst="rect">
            <a:avLst/>
          </a:prstGeom>
        </p:spPr>
        <p:txBody>
          <a:bodyPr/>
          <a:lstStyle/>
          <a:p>
            <a:fld id="{276DE07D-12F9-FF40-B07B-9B015B6B1FBE}" type="slidenum">
              <a:rPr lang="en-US" smtClean="0"/>
              <a:t>‹#›</a:t>
            </a:fld>
            <a:endParaRPr lang="en-US" dirty="0"/>
          </a:p>
        </p:txBody>
      </p:sp>
      <p:sp>
        <p:nvSpPr>
          <p:cNvPr id="7" name="TextBox 6"/>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mn-lt"/>
                <a:cs typeface="Arial "/>
              </a:rPr>
              <a:t>Confidential</a:t>
            </a:r>
            <a:endParaRPr lang="en-US" sz="900" dirty="0">
              <a:solidFill>
                <a:schemeClr val="bg2"/>
              </a:solidFill>
              <a:latin typeface="+mn-lt"/>
              <a:cs typeface="Arial "/>
            </a:endParaRPr>
          </a:p>
        </p:txBody>
      </p:sp>
      <p:sp>
        <p:nvSpPr>
          <p:cNvPr id="9"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rgbClr val="C7C9CB"/>
                </a:solidFill>
              </a:defRPr>
            </a:lvl1pPr>
          </a:lstStyle>
          <a:p>
            <a:endParaRPr lang="en-US" dirty="0"/>
          </a:p>
        </p:txBody>
      </p:sp>
    </p:spTree>
    <p:extLst>
      <p:ext uri="{BB962C8B-B14F-4D97-AF65-F5344CB8AC3E}">
        <p14:creationId xmlns:p14="http://schemas.microsoft.com/office/powerpoint/2010/main" val="1313163691"/>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ubsection C">
    <p:spTree>
      <p:nvGrpSpPr>
        <p:cNvPr id="1" name=""/>
        <p:cNvGrpSpPr/>
        <p:nvPr/>
      </p:nvGrpSpPr>
      <p:grpSpPr>
        <a:xfrm>
          <a:off x="0" y="0"/>
          <a:ext cx="0" cy="0"/>
          <a:chOff x="0" y="0"/>
          <a:chExt cx="0" cy="0"/>
        </a:xfrm>
      </p:grpSpPr>
      <p:sp>
        <p:nvSpPr>
          <p:cNvPr id="6" name="Picture Placeholder 5"/>
          <p:cNvSpPr>
            <a:spLocks noGrp="1"/>
          </p:cNvSpPr>
          <p:nvPr>
            <p:ph type="pic" sz="quarter" idx="16" hasCustomPrompt="1"/>
          </p:nvPr>
        </p:nvSpPr>
        <p:spPr bwMode="gray">
          <a:xfrm>
            <a:off x="4371624" y="1466590"/>
            <a:ext cx="2775262" cy="2333055"/>
          </a:xfrm>
          <a:prstGeom prst="rect">
            <a:avLst/>
          </a:prstGeom>
          <a:noFill/>
          <a:ln>
            <a:noFill/>
          </a:ln>
        </p:spPr>
        <p:txBody>
          <a:bodyPr anchor="ctr" anchorCtr="1"/>
          <a:lstStyle>
            <a:lvl1pPr algn="ctr">
              <a:defRPr b="0" baseline="0">
                <a:solidFill>
                  <a:srgbClr val="FF6600"/>
                </a:solidFill>
                <a:latin typeface="Arial" pitchFamily="34" charset="0"/>
                <a:cs typeface="Arial" pitchFamily="34" charset="0"/>
              </a:defRPr>
            </a:lvl1pPr>
          </a:lstStyle>
          <a:p>
            <a:r>
              <a:rPr lang="en-GB" dirty="0" smtClean="0"/>
              <a:t>Insert image</a:t>
            </a:r>
            <a:endParaRPr lang="en-GB" dirty="0"/>
          </a:p>
        </p:txBody>
      </p:sp>
      <p:sp>
        <p:nvSpPr>
          <p:cNvPr id="7" name="Rectangle 6"/>
          <p:cNvSpPr/>
          <p:nvPr userDrawn="1"/>
        </p:nvSpPr>
        <p:spPr>
          <a:xfrm>
            <a:off x="738188" y="1462918"/>
            <a:ext cx="3634083" cy="4679190"/>
          </a:xfrm>
          <a:prstGeom prst="rect">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en-US" sz="1200" dirty="0" err="1" smtClean="0">
              <a:solidFill>
                <a:schemeClr val="tx1"/>
              </a:solidFill>
              <a:latin typeface="Arial" pitchFamily="34" charset="0"/>
              <a:cs typeface="Arial" pitchFamily="34" charset="0"/>
            </a:endParaRPr>
          </a:p>
        </p:txBody>
      </p:sp>
      <p:sp>
        <p:nvSpPr>
          <p:cNvPr id="8" name="Rectangle 7"/>
          <p:cNvSpPr/>
          <p:nvPr userDrawn="1"/>
        </p:nvSpPr>
        <p:spPr>
          <a:xfrm>
            <a:off x="7148100" y="1471033"/>
            <a:ext cx="2777223" cy="2328611"/>
          </a:xfrm>
          <a:prstGeom prst="rect">
            <a:avLst/>
          </a:pr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en-US" sz="1200" dirty="0" err="1" smtClean="0">
              <a:solidFill>
                <a:schemeClr val="tx1"/>
              </a:solidFill>
              <a:latin typeface="Arial" pitchFamily="34" charset="0"/>
              <a:cs typeface="Arial" pitchFamily="34" charset="0"/>
            </a:endParaRPr>
          </a:p>
        </p:txBody>
      </p:sp>
      <p:sp>
        <p:nvSpPr>
          <p:cNvPr id="9" name="Title 1"/>
          <p:cNvSpPr>
            <a:spLocks noGrp="1"/>
          </p:cNvSpPr>
          <p:nvPr>
            <p:ph type="ctrTitle" hasCustomPrompt="1"/>
          </p:nvPr>
        </p:nvSpPr>
        <p:spPr bwMode="gray">
          <a:xfrm>
            <a:off x="1013088" y="1698782"/>
            <a:ext cx="3048083" cy="4188910"/>
          </a:xfrm>
        </p:spPr>
        <p:txBody>
          <a:bodyPr anchor="ctr" anchorCtr="0">
            <a:normAutofit/>
          </a:bodyPr>
          <a:lstStyle>
            <a:lvl1pPr algn="l">
              <a:lnSpc>
                <a:spcPct val="100000"/>
              </a:lnSpc>
              <a:defRPr sz="3200" b="0">
                <a:solidFill>
                  <a:schemeClr val="bg1"/>
                </a:solidFill>
                <a:latin typeface="+mj-lt"/>
                <a:cs typeface="Arial"/>
              </a:defRPr>
            </a:lvl1pPr>
          </a:lstStyle>
          <a:p>
            <a:r>
              <a:rPr lang="en-GB" noProof="0" dirty="0" smtClean="0"/>
              <a:t>&lt;Insert title&gt;</a:t>
            </a:r>
            <a:endParaRPr lang="en-GB" noProof="0" dirty="0"/>
          </a:p>
        </p:txBody>
      </p:sp>
      <p:sp>
        <p:nvSpPr>
          <p:cNvPr id="10" name="Subtitle 2"/>
          <p:cNvSpPr>
            <a:spLocks noGrp="1"/>
          </p:cNvSpPr>
          <p:nvPr>
            <p:ph type="subTitle" idx="1" hasCustomPrompt="1"/>
          </p:nvPr>
        </p:nvSpPr>
        <p:spPr bwMode="gray">
          <a:xfrm>
            <a:off x="7442200" y="1839349"/>
            <a:ext cx="2310609" cy="1753331"/>
          </a:xfrm>
          <a:prstGeom prst="rect">
            <a:avLst/>
          </a:prstGeom>
        </p:spPr>
        <p:txBody>
          <a:bodyPr/>
          <a:lstStyle>
            <a:lvl1pPr marL="0" indent="0" algn="l">
              <a:lnSpc>
                <a:spcPct val="120000"/>
              </a:lnSpc>
              <a:spcBef>
                <a:spcPts val="0"/>
              </a:spcBef>
              <a:buNone/>
              <a:defRPr sz="1600" b="0">
                <a:solidFill>
                  <a:srgbClr val="FFFFFF"/>
                </a:solidFill>
                <a:latin typeface="+mn-lt"/>
                <a:cs typeface="Arial" pitchFamily="34" charset="0"/>
              </a:defRPr>
            </a:lvl1pPr>
            <a:lvl2pPr marL="497768" indent="0" algn="ctr">
              <a:buNone/>
              <a:defRPr>
                <a:solidFill>
                  <a:schemeClr val="tx1">
                    <a:tint val="75000"/>
                  </a:schemeClr>
                </a:solidFill>
              </a:defRPr>
            </a:lvl2pPr>
            <a:lvl3pPr marL="995536" indent="0" algn="ctr">
              <a:buNone/>
              <a:defRPr>
                <a:solidFill>
                  <a:schemeClr val="tx1">
                    <a:tint val="75000"/>
                  </a:schemeClr>
                </a:solidFill>
              </a:defRPr>
            </a:lvl3pPr>
            <a:lvl4pPr marL="1493303" indent="0" algn="ctr">
              <a:buNone/>
              <a:defRPr>
                <a:solidFill>
                  <a:schemeClr val="tx1">
                    <a:tint val="75000"/>
                  </a:schemeClr>
                </a:solidFill>
              </a:defRPr>
            </a:lvl4pPr>
            <a:lvl5pPr marL="1991071" indent="0" algn="ctr">
              <a:buNone/>
              <a:defRPr>
                <a:solidFill>
                  <a:schemeClr val="tx1">
                    <a:tint val="75000"/>
                  </a:schemeClr>
                </a:solidFill>
              </a:defRPr>
            </a:lvl5pPr>
            <a:lvl6pPr marL="2488839" indent="0" algn="ctr">
              <a:buNone/>
              <a:defRPr>
                <a:solidFill>
                  <a:schemeClr val="tx1">
                    <a:tint val="75000"/>
                  </a:schemeClr>
                </a:solidFill>
              </a:defRPr>
            </a:lvl6pPr>
            <a:lvl7pPr marL="2986607" indent="0" algn="ctr">
              <a:buNone/>
              <a:defRPr>
                <a:solidFill>
                  <a:schemeClr val="tx1">
                    <a:tint val="75000"/>
                  </a:schemeClr>
                </a:solidFill>
              </a:defRPr>
            </a:lvl7pPr>
            <a:lvl8pPr marL="3484376" indent="0" algn="ctr">
              <a:buNone/>
              <a:defRPr>
                <a:solidFill>
                  <a:schemeClr val="tx1">
                    <a:tint val="75000"/>
                  </a:schemeClr>
                </a:solidFill>
              </a:defRPr>
            </a:lvl8pPr>
            <a:lvl9pPr marL="3982143" indent="0" algn="ctr">
              <a:buNone/>
              <a:defRPr>
                <a:solidFill>
                  <a:schemeClr val="tx1">
                    <a:tint val="75000"/>
                  </a:schemeClr>
                </a:solidFill>
              </a:defRPr>
            </a:lvl9pPr>
          </a:lstStyle>
          <a:p>
            <a:r>
              <a:rPr lang="en-GB" noProof="0" dirty="0" smtClean="0"/>
              <a:t>&lt;Insert subtitle here&gt;</a:t>
            </a:r>
            <a:endParaRPr lang="en-GB" noProof="0" dirty="0"/>
          </a:p>
        </p:txBody>
      </p:sp>
      <p:sp>
        <p:nvSpPr>
          <p:cNvPr id="11" name="Picture Placeholder 5"/>
          <p:cNvSpPr>
            <a:spLocks noGrp="1"/>
          </p:cNvSpPr>
          <p:nvPr>
            <p:ph type="pic" sz="quarter" idx="17" hasCustomPrompt="1"/>
          </p:nvPr>
        </p:nvSpPr>
        <p:spPr bwMode="gray">
          <a:xfrm>
            <a:off x="4371624" y="3799645"/>
            <a:ext cx="2775262" cy="2333055"/>
          </a:xfrm>
          <a:prstGeom prst="rect">
            <a:avLst/>
          </a:prstGeom>
          <a:noFill/>
          <a:ln>
            <a:noFill/>
          </a:ln>
        </p:spPr>
        <p:txBody>
          <a:bodyPr anchor="ctr" anchorCtr="1"/>
          <a:lstStyle>
            <a:lvl1pPr algn="ctr">
              <a:defRPr b="0" baseline="0">
                <a:solidFill>
                  <a:srgbClr val="FF6600"/>
                </a:solidFill>
                <a:latin typeface="Arial" pitchFamily="34" charset="0"/>
                <a:cs typeface="Arial" pitchFamily="34" charset="0"/>
              </a:defRPr>
            </a:lvl1pPr>
          </a:lstStyle>
          <a:p>
            <a:r>
              <a:rPr lang="en-GB" dirty="0" smtClean="0"/>
              <a:t>Insert image</a:t>
            </a:r>
            <a:endParaRPr lang="en-GB" dirty="0"/>
          </a:p>
        </p:txBody>
      </p:sp>
      <p:sp>
        <p:nvSpPr>
          <p:cNvPr id="13" name="Picture Placeholder 5"/>
          <p:cNvSpPr>
            <a:spLocks noGrp="1"/>
          </p:cNvSpPr>
          <p:nvPr>
            <p:ph type="pic" sz="quarter" idx="18" hasCustomPrompt="1"/>
          </p:nvPr>
        </p:nvSpPr>
        <p:spPr bwMode="gray">
          <a:xfrm>
            <a:off x="7146885" y="3799645"/>
            <a:ext cx="2775262" cy="2333055"/>
          </a:xfrm>
          <a:prstGeom prst="rect">
            <a:avLst/>
          </a:prstGeom>
          <a:noFill/>
          <a:ln>
            <a:noFill/>
          </a:ln>
        </p:spPr>
        <p:txBody>
          <a:bodyPr anchor="ctr" anchorCtr="1"/>
          <a:lstStyle>
            <a:lvl1pPr algn="ctr">
              <a:defRPr b="0" baseline="0">
                <a:solidFill>
                  <a:srgbClr val="FF6600"/>
                </a:solidFill>
                <a:latin typeface="Arial" pitchFamily="34" charset="0"/>
                <a:cs typeface="Arial" pitchFamily="34" charset="0"/>
              </a:defRPr>
            </a:lvl1pPr>
          </a:lstStyle>
          <a:p>
            <a:r>
              <a:rPr lang="en-GB" dirty="0" smtClean="0"/>
              <a:t>Insert image</a:t>
            </a:r>
            <a:endParaRPr lang="en-GB" dirty="0"/>
          </a:p>
        </p:txBody>
      </p:sp>
      <p:sp>
        <p:nvSpPr>
          <p:cNvPr id="12" name="Slide Number Placeholder 5"/>
          <p:cNvSpPr>
            <a:spLocks noGrp="1"/>
          </p:cNvSpPr>
          <p:nvPr>
            <p:ph type="sldNum" sz="quarter" idx="12"/>
          </p:nvPr>
        </p:nvSpPr>
        <p:spPr>
          <a:xfrm>
            <a:off x="9752809" y="7009642"/>
            <a:ext cx="678646" cy="402652"/>
          </a:xfrm>
          <a:prstGeom prst="rect">
            <a:avLst/>
          </a:prstGeom>
        </p:spPr>
        <p:txBody>
          <a:bodyPr/>
          <a:lstStyle/>
          <a:p>
            <a:fld id="{276DE07D-12F9-FF40-B07B-9B015B6B1FBE}" type="slidenum">
              <a:rPr lang="en-US" smtClean="0"/>
              <a:t>‹#›</a:t>
            </a:fld>
            <a:endParaRPr lang="en-US" dirty="0"/>
          </a:p>
        </p:txBody>
      </p:sp>
      <p:sp>
        <p:nvSpPr>
          <p:cNvPr id="14" name="TextBox 13"/>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mn-lt"/>
                <a:cs typeface="Arial "/>
              </a:rPr>
              <a:t>Confidential</a:t>
            </a:r>
            <a:endParaRPr lang="en-US" sz="900" dirty="0">
              <a:solidFill>
                <a:schemeClr val="bg2"/>
              </a:solidFill>
              <a:latin typeface="+mn-lt"/>
              <a:cs typeface="Arial "/>
            </a:endParaRPr>
          </a:p>
        </p:txBody>
      </p:sp>
      <p:sp>
        <p:nvSpPr>
          <p:cNvPr id="16"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rgbClr val="C7C9CB"/>
                </a:solidFill>
              </a:defRPr>
            </a:lvl1pPr>
          </a:lstStyle>
          <a:p>
            <a:endParaRPr lang="en-US" dirty="0"/>
          </a:p>
        </p:txBody>
      </p:sp>
    </p:spTree>
    <p:extLst>
      <p:ext uri="{BB962C8B-B14F-4D97-AF65-F5344CB8AC3E}">
        <p14:creationId xmlns:p14="http://schemas.microsoft.com/office/powerpoint/2010/main" val="409578447"/>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27050" y="1791749"/>
            <a:ext cx="3112397" cy="5117052"/>
          </a:xfrm>
        </p:spPr>
        <p:txBody>
          <a:bodyPr>
            <a:noAutofit/>
          </a:bodyPr>
          <a:lstStyle>
            <a:lvl1pPr>
              <a:defRPr sz="18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p:txBody>
      </p:sp>
      <p:sp>
        <p:nvSpPr>
          <p:cNvPr id="7" name="Slide Number Placeholder 6"/>
          <p:cNvSpPr>
            <a:spLocks noGrp="1"/>
          </p:cNvSpPr>
          <p:nvPr>
            <p:ph type="sldNum" sz="quarter" idx="12"/>
          </p:nvPr>
        </p:nvSpPr>
        <p:spPr>
          <a:xfrm>
            <a:off x="9732579" y="7009642"/>
            <a:ext cx="698876" cy="402652"/>
          </a:xfrm>
          <a:prstGeom prst="rect">
            <a:avLst/>
          </a:prstGeom>
        </p:spPr>
        <p:txBody>
          <a:bodyPr/>
          <a:lstStyle/>
          <a:p>
            <a:fld id="{276DE07D-12F9-FF40-B07B-9B015B6B1FBE}" type="slidenum">
              <a:rPr lang="en-US" smtClean="0"/>
              <a:t>‹#›</a:t>
            </a:fld>
            <a:endParaRPr lang="en-US"/>
          </a:p>
        </p:txBody>
      </p:sp>
      <p:sp>
        <p:nvSpPr>
          <p:cNvPr id="10" name="Text Placeholder 7"/>
          <p:cNvSpPr>
            <a:spLocks noGrp="1"/>
          </p:cNvSpPr>
          <p:nvPr>
            <p:ph type="body" sz="quarter" idx="17" hasCustomPrompt="1"/>
          </p:nvPr>
        </p:nvSpPr>
        <p:spPr bwMode="gray">
          <a:xfrm>
            <a:off x="895350" y="312635"/>
            <a:ext cx="8231845" cy="279687"/>
          </a:xfrm>
          <a:prstGeom prst="rect">
            <a:avLst/>
          </a:prstGeom>
        </p:spPr>
        <p:txBody>
          <a:bodyPr wrap="none"/>
          <a:lstStyle>
            <a:lvl1pPr>
              <a:spcBef>
                <a:spcPts val="0"/>
              </a:spcBef>
              <a:defRPr sz="1300" b="0">
                <a:solidFill>
                  <a:schemeClr val="accent5"/>
                </a:solidFill>
                <a:latin typeface="Arial" pitchFamily="34" charset="0"/>
                <a:cs typeface="Arial" pitchFamily="34" charset="0"/>
              </a:defRPr>
            </a:lvl1pPr>
          </a:lstStyle>
          <a:p>
            <a:pPr lvl="0"/>
            <a:r>
              <a:rPr lang="en-GB" noProof="0" dirty="0" smtClean="0"/>
              <a:t>&lt;Insert section title if required&gt;</a:t>
            </a:r>
            <a:endParaRPr lang="en-GB" noProof="0" dirty="0"/>
          </a:p>
        </p:txBody>
      </p:sp>
      <p:sp>
        <p:nvSpPr>
          <p:cNvPr id="15" name="Content Placeholder 2"/>
          <p:cNvSpPr>
            <a:spLocks noGrp="1"/>
          </p:cNvSpPr>
          <p:nvPr>
            <p:ph sz="half" idx="18"/>
          </p:nvPr>
        </p:nvSpPr>
        <p:spPr>
          <a:xfrm>
            <a:off x="3797771" y="1791749"/>
            <a:ext cx="6356436" cy="5117052"/>
          </a:xfrm>
        </p:spPr>
        <p:txBody>
          <a:bodyPr>
            <a:noAutofit/>
          </a:bodyPr>
          <a:lstStyle>
            <a:lvl1pPr>
              <a:defRPr sz="18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p:txBody>
      </p:sp>
      <p:sp>
        <p:nvSpPr>
          <p:cNvPr id="13" name="TextBox 12"/>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Arial "/>
                <a:cs typeface="Arial "/>
              </a:rPr>
              <a:t>Confidential</a:t>
            </a:r>
            <a:endParaRPr lang="en-US" sz="900" dirty="0">
              <a:solidFill>
                <a:schemeClr val="bg2"/>
              </a:solidFill>
              <a:latin typeface="Arial "/>
              <a:cs typeface="Arial "/>
            </a:endParaRPr>
          </a:p>
        </p:txBody>
      </p:sp>
      <p:cxnSp>
        <p:nvCxnSpPr>
          <p:cNvPr id="14" name="Straight Connector 13"/>
          <p:cNvCxnSpPr/>
          <p:nvPr userDrawn="1"/>
        </p:nvCxnSpPr>
        <p:spPr bwMode="gray">
          <a:xfrm>
            <a:off x="504893" y="1667725"/>
            <a:ext cx="9668350"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5" name="Title 4"/>
          <p:cNvSpPr>
            <a:spLocks noGrp="1"/>
          </p:cNvSpPr>
          <p:nvPr>
            <p:ph type="title"/>
          </p:nvPr>
        </p:nvSpPr>
        <p:spPr/>
        <p:txBody>
          <a:bodyPr/>
          <a:lstStyle/>
          <a:p>
            <a:r>
              <a:rPr lang="en-US" dirty="0" smtClean="0"/>
              <a:t>Click to edit Master title style</a:t>
            </a:r>
            <a:endParaRPr lang="en-US" dirty="0"/>
          </a:p>
        </p:txBody>
      </p:sp>
      <p:sp>
        <p:nvSpPr>
          <p:cNvPr id="11"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rgbClr val="C7C9CB"/>
                </a:solidFill>
              </a:defRPr>
            </a:lvl1pPr>
          </a:lstStyle>
          <a:p>
            <a:endParaRPr lang="en-US" dirty="0"/>
          </a:p>
        </p:txBody>
      </p:sp>
    </p:spTree>
    <p:extLst>
      <p:ext uri="{BB962C8B-B14F-4D97-AF65-F5344CB8AC3E}">
        <p14:creationId xmlns:p14="http://schemas.microsoft.com/office/powerpoint/2010/main" val="2291688718"/>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3">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9732579" y="7009642"/>
            <a:ext cx="698876" cy="402652"/>
          </a:xfrm>
          <a:prstGeom prst="rect">
            <a:avLst/>
          </a:prstGeom>
        </p:spPr>
        <p:txBody>
          <a:bodyPr/>
          <a:lstStyle/>
          <a:p>
            <a:fld id="{276DE07D-12F9-FF40-B07B-9B015B6B1FBE}" type="slidenum">
              <a:rPr lang="en-US" smtClean="0"/>
              <a:t>‹#›</a:t>
            </a:fld>
            <a:endParaRPr lang="en-US"/>
          </a:p>
        </p:txBody>
      </p:sp>
      <p:sp>
        <p:nvSpPr>
          <p:cNvPr id="10" name="Text Placeholder 7"/>
          <p:cNvSpPr>
            <a:spLocks noGrp="1"/>
          </p:cNvSpPr>
          <p:nvPr>
            <p:ph type="body" sz="quarter" idx="17" hasCustomPrompt="1"/>
          </p:nvPr>
        </p:nvSpPr>
        <p:spPr bwMode="gray">
          <a:xfrm>
            <a:off x="895350" y="321274"/>
            <a:ext cx="8231845" cy="279687"/>
          </a:xfrm>
          <a:prstGeom prst="rect">
            <a:avLst/>
          </a:prstGeom>
        </p:spPr>
        <p:txBody>
          <a:bodyPr wrap="none"/>
          <a:lstStyle>
            <a:lvl1pPr>
              <a:spcBef>
                <a:spcPts val="0"/>
              </a:spcBef>
              <a:defRPr sz="1300" b="0">
                <a:solidFill>
                  <a:schemeClr val="accent5"/>
                </a:solidFill>
                <a:latin typeface="Arial" pitchFamily="34" charset="0"/>
                <a:cs typeface="Arial" pitchFamily="34" charset="0"/>
              </a:defRPr>
            </a:lvl1pPr>
          </a:lstStyle>
          <a:p>
            <a:pPr lvl="0"/>
            <a:r>
              <a:rPr lang="en-GB" noProof="0" dirty="0" smtClean="0"/>
              <a:t>&lt;Insert section title if required&gt;</a:t>
            </a:r>
            <a:endParaRPr lang="en-GB" noProof="0" dirty="0"/>
          </a:p>
        </p:txBody>
      </p:sp>
      <p:sp>
        <p:nvSpPr>
          <p:cNvPr id="14" name="Content Placeholder 2"/>
          <p:cNvSpPr>
            <a:spLocks noGrp="1"/>
          </p:cNvSpPr>
          <p:nvPr>
            <p:ph sz="half" idx="19"/>
          </p:nvPr>
        </p:nvSpPr>
        <p:spPr>
          <a:xfrm>
            <a:off x="3797771" y="1825000"/>
            <a:ext cx="3079804" cy="4811097"/>
          </a:xfrm>
        </p:spPr>
        <p:txBody>
          <a:bodyPr>
            <a:noAutofit/>
          </a:bodyPr>
          <a:lstStyle>
            <a:lvl1pPr>
              <a:defRPr sz="18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endParaRPr lang="en-US" dirty="0"/>
          </a:p>
        </p:txBody>
      </p:sp>
      <p:sp>
        <p:nvSpPr>
          <p:cNvPr id="15" name="Content Placeholder 2"/>
          <p:cNvSpPr>
            <a:spLocks noGrp="1"/>
          </p:cNvSpPr>
          <p:nvPr>
            <p:ph sz="half" idx="20"/>
          </p:nvPr>
        </p:nvSpPr>
        <p:spPr>
          <a:xfrm>
            <a:off x="7069830" y="1825000"/>
            <a:ext cx="3079804" cy="4811097"/>
          </a:xfrm>
        </p:spPr>
        <p:txBody>
          <a:bodyPr>
            <a:noAutofit/>
          </a:bodyPr>
          <a:lstStyle>
            <a:lvl1pPr>
              <a:defRPr sz="18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endParaRPr lang="en-US" dirty="0"/>
          </a:p>
        </p:txBody>
      </p:sp>
      <p:sp>
        <p:nvSpPr>
          <p:cNvPr id="16" name="Content Placeholder 2"/>
          <p:cNvSpPr>
            <a:spLocks noGrp="1"/>
          </p:cNvSpPr>
          <p:nvPr>
            <p:ph sz="half" idx="21"/>
          </p:nvPr>
        </p:nvSpPr>
        <p:spPr>
          <a:xfrm>
            <a:off x="527050" y="1825000"/>
            <a:ext cx="3079804" cy="4811097"/>
          </a:xfrm>
        </p:spPr>
        <p:txBody>
          <a:bodyPr>
            <a:noAutofit/>
          </a:bodyPr>
          <a:lstStyle>
            <a:lvl1pPr>
              <a:defRPr sz="18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p:txBody>
      </p:sp>
      <p:sp>
        <p:nvSpPr>
          <p:cNvPr id="13" name="TextBox 12"/>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mn-lt"/>
                <a:cs typeface="Arial "/>
              </a:rPr>
              <a:t>Confidential</a:t>
            </a:r>
            <a:endParaRPr lang="en-US" sz="900" dirty="0">
              <a:solidFill>
                <a:schemeClr val="bg2"/>
              </a:solidFill>
              <a:latin typeface="+mn-lt"/>
              <a:cs typeface="Arial "/>
            </a:endParaRPr>
          </a:p>
        </p:txBody>
      </p:sp>
      <p:cxnSp>
        <p:nvCxnSpPr>
          <p:cNvPr id="17" name="Straight Connector 16"/>
          <p:cNvCxnSpPr/>
          <p:nvPr userDrawn="1"/>
        </p:nvCxnSpPr>
        <p:spPr bwMode="gray">
          <a:xfrm>
            <a:off x="504893" y="1324825"/>
            <a:ext cx="9668350"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 name="Title 3"/>
          <p:cNvSpPr>
            <a:spLocks noGrp="1"/>
          </p:cNvSpPr>
          <p:nvPr>
            <p:ph type="title"/>
          </p:nvPr>
        </p:nvSpPr>
        <p:spPr/>
        <p:txBody>
          <a:bodyPr/>
          <a:lstStyle/>
          <a:p>
            <a:r>
              <a:rPr lang="en-US" smtClean="0"/>
              <a:t>Click to edit Master title style</a:t>
            </a:r>
            <a:endParaRPr lang="en-US"/>
          </a:p>
        </p:txBody>
      </p:sp>
      <p:sp>
        <p:nvSpPr>
          <p:cNvPr id="11"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rgbClr val="C7C9CB"/>
                </a:solidFill>
              </a:defRPr>
            </a:lvl1pPr>
          </a:lstStyle>
          <a:p>
            <a:endParaRPr lang="en-US" dirty="0"/>
          </a:p>
        </p:txBody>
      </p:sp>
    </p:spTree>
    <p:extLst>
      <p:ext uri="{BB962C8B-B14F-4D97-AF65-F5344CB8AC3E}">
        <p14:creationId xmlns:p14="http://schemas.microsoft.com/office/powerpoint/2010/main" val="778516852"/>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tent 4">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9732579" y="7009642"/>
            <a:ext cx="698876" cy="402652"/>
          </a:xfrm>
          <a:prstGeom prst="rect">
            <a:avLst/>
          </a:prstGeom>
        </p:spPr>
        <p:txBody>
          <a:bodyPr/>
          <a:lstStyle/>
          <a:p>
            <a:fld id="{276DE07D-12F9-FF40-B07B-9B015B6B1FBE}" type="slidenum">
              <a:rPr lang="en-US" smtClean="0"/>
              <a:t>‹#›</a:t>
            </a:fld>
            <a:endParaRPr lang="en-US"/>
          </a:p>
        </p:txBody>
      </p:sp>
      <p:sp>
        <p:nvSpPr>
          <p:cNvPr id="7" name="Text Placeholder 7"/>
          <p:cNvSpPr>
            <a:spLocks noGrp="1"/>
          </p:cNvSpPr>
          <p:nvPr>
            <p:ph type="body" sz="quarter" idx="17" hasCustomPrompt="1"/>
          </p:nvPr>
        </p:nvSpPr>
        <p:spPr bwMode="gray">
          <a:xfrm>
            <a:off x="882650" y="321274"/>
            <a:ext cx="8231845" cy="279687"/>
          </a:xfrm>
          <a:prstGeom prst="rect">
            <a:avLst/>
          </a:prstGeom>
        </p:spPr>
        <p:txBody>
          <a:bodyPr wrap="none"/>
          <a:lstStyle>
            <a:lvl1pPr>
              <a:spcBef>
                <a:spcPts val="0"/>
              </a:spcBef>
              <a:defRPr sz="1300" b="0">
                <a:solidFill>
                  <a:schemeClr val="accent5"/>
                </a:solidFill>
                <a:latin typeface="Arial" pitchFamily="34" charset="0"/>
                <a:cs typeface="Arial" pitchFamily="34" charset="0"/>
              </a:defRPr>
            </a:lvl1pPr>
          </a:lstStyle>
          <a:p>
            <a:pPr lvl="0"/>
            <a:r>
              <a:rPr lang="en-GB" noProof="0" dirty="0" smtClean="0"/>
              <a:t>&lt;Insert section title if required&gt;</a:t>
            </a:r>
            <a:endParaRPr lang="en-GB" noProof="0" dirty="0"/>
          </a:p>
        </p:txBody>
      </p:sp>
      <p:sp>
        <p:nvSpPr>
          <p:cNvPr id="13" name="Content Placeholder 2"/>
          <p:cNvSpPr>
            <a:spLocks noGrp="1"/>
          </p:cNvSpPr>
          <p:nvPr>
            <p:ph sz="half" idx="1"/>
          </p:nvPr>
        </p:nvSpPr>
        <p:spPr>
          <a:xfrm>
            <a:off x="527050" y="1805107"/>
            <a:ext cx="8680227" cy="4950690"/>
          </a:xfrm>
        </p:spPr>
        <p:txBody>
          <a:bodyPr>
            <a:noAutofit/>
          </a:bodyPr>
          <a:lstStyle>
            <a:lvl1pPr>
              <a:defRPr sz="1800"/>
            </a:lvl1pPr>
            <a:lvl2pPr>
              <a:defRPr sz="1800"/>
            </a:lvl2pPr>
            <a:lvl3pPr>
              <a:lnSpc>
                <a:spcPct val="110000"/>
              </a:lnSpc>
              <a:defRPr sz="1600"/>
            </a:lvl3pPr>
            <a:lvl4pPr>
              <a:lnSpc>
                <a:spcPct val="110000"/>
              </a:lnSpc>
              <a:defRPr sz="1400"/>
            </a:lvl4pPr>
            <a:lvl5pPr>
              <a:lnSpc>
                <a:spcPct val="110000"/>
              </a:lnSpc>
              <a:defRPr sz="1400"/>
            </a:lvl5pPr>
            <a:lvl6pPr>
              <a:lnSpc>
                <a:spcPct val="110000"/>
              </a:lnSpc>
              <a:defRPr sz="1400">
                <a:solidFill>
                  <a:schemeClr val="tx1"/>
                </a:solidFill>
              </a:defRPr>
            </a:lvl6pPr>
            <a:lvl7pPr>
              <a:lnSpc>
                <a:spcPct val="110000"/>
              </a:lnSpc>
              <a:defRPr sz="1400">
                <a:solidFill>
                  <a:srgbClr val="464749"/>
                </a:solidFill>
              </a:defRPr>
            </a:lvl7pPr>
            <a:lvl8pPr>
              <a:defRPr sz="2100"/>
            </a:lvl8pPr>
            <a:lvl9pPr>
              <a:defRPr sz="2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endParaRPr lang="en-US" dirty="0"/>
          </a:p>
        </p:txBody>
      </p:sp>
      <p:sp>
        <p:nvSpPr>
          <p:cNvPr id="12" name="TextBox 11"/>
          <p:cNvSpPr txBox="1"/>
          <p:nvPr userDrawn="1"/>
        </p:nvSpPr>
        <p:spPr>
          <a:xfrm>
            <a:off x="8210031" y="7107503"/>
            <a:ext cx="1815787" cy="230832"/>
          </a:xfrm>
          <a:prstGeom prst="rect">
            <a:avLst/>
          </a:prstGeom>
          <a:noFill/>
        </p:spPr>
        <p:txBody>
          <a:bodyPr wrap="square" rtlCol="0">
            <a:spAutoFit/>
          </a:bodyPr>
          <a:lstStyle/>
          <a:p>
            <a:pPr algn="r"/>
            <a:r>
              <a:rPr lang="en-US" sz="900" dirty="0" smtClean="0">
                <a:solidFill>
                  <a:schemeClr val="bg2"/>
                </a:solidFill>
                <a:latin typeface="+mn-lt"/>
                <a:cs typeface="Arial "/>
              </a:rPr>
              <a:t>Confidential</a:t>
            </a:r>
            <a:endParaRPr lang="en-US" sz="900" dirty="0">
              <a:solidFill>
                <a:schemeClr val="bg2"/>
              </a:solidFill>
              <a:latin typeface="+mn-lt"/>
              <a:cs typeface="Arial "/>
            </a:endParaRPr>
          </a:p>
        </p:txBody>
      </p:sp>
      <p:cxnSp>
        <p:nvCxnSpPr>
          <p:cNvPr id="14" name="Straight Connector 13"/>
          <p:cNvCxnSpPr/>
          <p:nvPr userDrawn="1"/>
        </p:nvCxnSpPr>
        <p:spPr bwMode="gray">
          <a:xfrm>
            <a:off x="504893" y="1324825"/>
            <a:ext cx="9668350"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 name="Title 3"/>
          <p:cNvSpPr>
            <a:spLocks noGrp="1"/>
          </p:cNvSpPr>
          <p:nvPr>
            <p:ph type="title"/>
          </p:nvPr>
        </p:nvSpPr>
        <p:spPr/>
        <p:txBody>
          <a:bodyPr/>
          <a:lstStyle/>
          <a:p>
            <a:r>
              <a:rPr lang="en-US" smtClean="0"/>
              <a:t>Click to edit Master title style</a:t>
            </a:r>
            <a:endParaRPr lang="en-US"/>
          </a:p>
        </p:txBody>
      </p:sp>
      <p:sp>
        <p:nvSpPr>
          <p:cNvPr id="10"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rgbClr val="C7C9CB"/>
                </a:solidFill>
              </a:defRPr>
            </a:lvl1pPr>
          </a:lstStyle>
          <a:p>
            <a:endParaRPr lang="en-US" dirty="0"/>
          </a:p>
        </p:txBody>
      </p:sp>
    </p:spTree>
    <p:extLst>
      <p:ext uri="{BB962C8B-B14F-4D97-AF65-F5344CB8AC3E}">
        <p14:creationId xmlns:p14="http://schemas.microsoft.com/office/powerpoint/2010/main" val="2936280225"/>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6" Type="http://schemas.openxmlformats.org/officeDocument/2006/relationships/image" Target="../media/image6.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image" Target="../media/image5.png"/><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image" Target="../media/image9.gif"/><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image" Target="../media/image8.gif"/><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image" Target="../media/image7.gif"/><Relationship Id="rId5" Type="http://schemas.openxmlformats.org/officeDocument/2006/relationships/slideLayout" Target="../slideLayouts/slideLayout34.xml"/><Relationship Id="rId10" Type="http://schemas.openxmlformats.org/officeDocument/2006/relationships/theme" Target="../theme/theme3.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image" Target="../media/image9.gif"/><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image" Target="../media/image8.gif"/><Relationship Id="rId5" Type="http://schemas.openxmlformats.org/officeDocument/2006/relationships/slideLayout" Target="../slideLayouts/slideLayout43.xml"/><Relationship Id="rId10" Type="http://schemas.openxmlformats.org/officeDocument/2006/relationships/image" Target="../media/image7.gif"/><Relationship Id="rId4" Type="http://schemas.openxmlformats.org/officeDocument/2006/relationships/slideLayout" Target="../slideLayouts/slideLayout42.xml"/><Relationship Id="rId9"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7050" y="931876"/>
            <a:ext cx="9627156" cy="746256"/>
          </a:xfrm>
          <a:prstGeom prst="rect">
            <a:avLst/>
          </a:prstGeom>
        </p:spPr>
        <p:txBody>
          <a:bodyPr vert="horz" lIns="0" tIns="52144" rIns="104287" bIns="52144" rtlCol="0" anchor="b">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27050" y="1791748"/>
            <a:ext cx="9627156" cy="4991131"/>
          </a:xfrm>
          <a:prstGeom prst="rect">
            <a:avLst/>
          </a:prstGeom>
        </p:spPr>
        <p:txBody>
          <a:bodyPr vert="horz" lIns="0" tIns="52144" rIns="104287" bIns="52144"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p:txBody>
      </p:sp>
      <p:pic>
        <p:nvPicPr>
          <p:cNvPr id="7" name="Picture 6" descr="Nexant_Logo_PNG_color.png"/>
          <p:cNvPicPr>
            <a:picLocks noChangeAspect="1"/>
          </p:cNvPicPr>
          <p:nvPr userDrawn="1"/>
        </p:nvPicPr>
        <p:blipFill>
          <a:blip r:embed="rId19" cstate="screen">
            <a:extLst>
              <a:ext uri="{28A0092B-C50C-407E-A947-70E740481C1C}">
                <a14:useLocalDpi xmlns:a14="http://schemas.microsoft.com/office/drawing/2010/main" val="0"/>
              </a:ext>
            </a:extLst>
          </a:blip>
          <a:stretch>
            <a:fillRect/>
          </a:stretch>
        </p:blipFill>
        <p:spPr>
          <a:xfrm>
            <a:off x="8965739" y="152400"/>
            <a:ext cx="1721107" cy="626292"/>
          </a:xfrm>
          <a:prstGeom prst="rect">
            <a:avLst/>
          </a:prstGeom>
        </p:spPr>
      </p:pic>
      <p:sp>
        <p:nvSpPr>
          <p:cNvPr id="9" name="Footer Placeholder 8"/>
          <p:cNvSpPr>
            <a:spLocks noGrp="1"/>
          </p:cNvSpPr>
          <p:nvPr>
            <p:ph type="ftr" sz="quarter" idx="3"/>
          </p:nvPr>
        </p:nvSpPr>
        <p:spPr>
          <a:xfrm>
            <a:off x="514350" y="7010400"/>
            <a:ext cx="1941356" cy="401638"/>
          </a:xfrm>
          <a:prstGeom prst="rect">
            <a:avLst/>
          </a:prstGeom>
        </p:spPr>
        <p:txBody>
          <a:bodyPr vert="horz" lIns="91440" tIns="45720" rIns="91440" bIns="45720" rtlCol="0" anchor="ctr"/>
          <a:lstStyle>
            <a:lvl1pPr algn="l">
              <a:defRPr sz="1000">
                <a:solidFill>
                  <a:schemeClr val="bg2"/>
                </a:solidFill>
              </a:defRPr>
            </a:lvl1pPr>
          </a:lstStyle>
          <a:p>
            <a:fld id="{2576CB98-2E12-A64C-BBC7-149927FD58E8}" type="slidenum">
              <a:rPr lang="en-US" smtClean="0"/>
              <a:t>‹#›</a:t>
            </a:fld>
            <a:endParaRPr lang="en-US" dirty="0"/>
          </a:p>
        </p:txBody>
      </p:sp>
      <p:pic>
        <p:nvPicPr>
          <p:cNvPr id="8" name="Picture 7" descr="_Pic1"/>
          <p:cNvPicPr/>
          <p:nvPr userDrawn="1"/>
        </p:nvPicPr>
        <p:blipFill>
          <a:blip r:embed="rId20" cstate="screen">
            <a:extLst>
              <a:ext uri="{28A0092B-C50C-407E-A947-70E740481C1C}">
                <a14:useLocalDpi xmlns:a14="http://schemas.microsoft.com/office/drawing/2010/main" val="0"/>
              </a:ext>
            </a:extLst>
          </a:blip>
          <a:srcRect/>
          <a:stretch>
            <a:fillRect/>
          </a:stretch>
        </p:blipFill>
        <p:spPr bwMode="auto">
          <a:xfrm>
            <a:off x="218440" y="152400"/>
            <a:ext cx="617220" cy="628015"/>
          </a:xfrm>
          <a:prstGeom prst="rect">
            <a:avLst/>
          </a:prstGeom>
          <a:noFill/>
          <a:ln w="9525">
            <a:noFill/>
            <a:miter lim="800000"/>
            <a:headEnd/>
            <a:tailEnd/>
          </a:ln>
        </p:spPr>
      </p:pic>
      <p:cxnSp>
        <p:nvCxnSpPr>
          <p:cNvPr id="10" name="Straight Connector 9"/>
          <p:cNvCxnSpPr/>
          <p:nvPr userDrawn="1"/>
        </p:nvCxnSpPr>
        <p:spPr bwMode="gray">
          <a:xfrm>
            <a:off x="504893" y="1680425"/>
            <a:ext cx="9668350"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16512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8" r:id="rId3"/>
    <p:sldLayoutId id="2147483659" r:id="rId4"/>
    <p:sldLayoutId id="2147483660" r:id="rId5"/>
    <p:sldLayoutId id="2147483661" r:id="rId6"/>
    <p:sldLayoutId id="2147483652" r:id="rId7"/>
    <p:sldLayoutId id="2147483664" r:id="rId8"/>
    <p:sldLayoutId id="2147483662" r:id="rId9"/>
    <p:sldLayoutId id="2147483665" r:id="rId10"/>
    <p:sldLayoutId id="2147483653" r:id="rId11"/>
    <p:sldLayoutId id="2147483654" r:id="rId12"/>
    <p:sldLayoutId id="2147483657" r:id="rId13"/>
    <p:sldLayoutId id="2147483655" r:id="rId14"/>
    <p:sldLayoutId id="2147483666" r:id="rId15"/>
    <p:sldLayoutId id="2147483718" r:id="rId16"/>
    <p:sldLayoutId id="2147483756" r:id="rId17"/>
  </p:sldLayoutIdLst>
  <p:transition>
    <p:fade/>
  </p:transition>
  <p:timing>
    <p:tnLst>
      <p:par>
        <p:cTn id="1" dur="indefinite" restart="never" nodeType="tmRoot"/>
      </p:par>
    </p:tnLst>
  </p:timing>
  <p:hf sldNum="0" hdr="0" dt="0"/>
  <p:txStyles>
    <p:titleStyle>
      <a:lvl1pPr algn="l" defTabSz="521437" rtl="0" eaLnBrk="1" latinLnBrk="0" hangingPunct="1">
        <a:lnSpc>
          <a:spcPct val="100000"/>
        </a:lnSpc>
        <a:spcBef>
          <a:spcPct val="0"/>
        </a:spcBef>
        <a:buNone/>
        <a:defRPr sz="3000" kern="1200">
          <a:solidFill>
            <a:schemeClr val="tx2"/>
          </a:solidFill>
          <a:latin typeface="+mj-lt"/>
          <a:ea typeface="+mj-ea"/>
          <a:cs typeface="+mj-cs"/>
        </a:defRPr>
      </a:lvl1pPr>
    </p:titleStyle>
    <p:bodyStyle>
      <a:lvl1pPr marL="0" indent="0" algn="l" defTabSz="521437" rtl="0" eaLnBrk="1" latinLnBrk="0" hangingPunct="1">
        <a:lnSpc>
          <a:spcPct val="120000"/>
        </a:lnSpc>
        <a:spcBef>
          <a:spcPct val="20000"/>
        </a:spcBef>
        <a:buFontTx/>
        <a:buNone/>
        <a:defRPr sz="1800" b="1" kern="1200">
          <a:solidFill>
            <a:srgbClr val="0070CD"/>
          </a:solidFill>
          <a:latin typeface="Arial"/>
          <a:ea typeface="+mn-ea"/>
          <a:cs typeface="Arial"/>
        </a:defRPr>
      </a:lvl1pPr>
      <a:lvl2pPr marL="0" indent="0" algn="l" defTabSz="521437" rtl="0" eaLnBrk="1" latinLnBrk="0" hangingPunct="1">
        <a:lnSpc>
          <a:spcPct val="130000"/>
        </a:lnSpc>
        <a:spcBef>
          <a:spcPts val="36"/>
        </a:spcBef>
        <a:buClr>
          <a:schemeClr val="accent2"/>
        </a:buClr>
        <a:buFontTx/>
        <a:buNone/>
        <a:defRPr sz="1800" kern="1200">
          <a:solidFill>
            <a:schemeClr val="tx1"/>
          </a:solidFill>
          <a:latin typeface="Arial"/>
          <a:ea typeface="+mn-ea"/>
          <a:cs typeface="Arial"/>
        </a:defRPr>
      </a:lvl2pPr>
      <a:lvl3pPr marL="182880" indent="-182880" algn="l" defTabSz="521437" rtl="0" eaLnBrk="1" latinLnBrk="0" hangingPunct="1">
        <a:lnSpc>
          <a:spcPct val="110000"/>
        </a:lnSpc>
        <a:spcBef>
          <a:spcPts val="600"/>
        </a:spcBef>
        <a:buClr>
          <a:schemeClr val="accent2"/>
        </a:buClr>
        <a:buSzPct val="100000"/>
        <a:buFont typeface="Wingdings" charset="2"/>
        <a:buChar char="§"/>
        <a:defRPr sz="1600" kern="1200">
          <a:solidFill>
            <a:schemeClr val="tx1"/>
          </a:solidFill>
          <a:latin typeface="Arial"/>
          <a:ea typeface="+mn-ea"/>
          <a:cs typeface="Arial"/>
        </a:defRPr>
      </a:lvl3pPr>
      <a:lvl4pPr marL="356616" indent="-182880" algn="l" defTabSz="521437" rtl="0" eaLnBrk="1" latinLnBrk="0" hangingPunct="1">
        <a:lnSpc>
          <a:spcPct val="110000"/>
        </a:lnSpc>
        <a:spcBef>
          <a:spcPts val="600"/>
        </a:spcBef>
        <a:buClr>
          <a:schemeClr val="accent3"/>
        </a:buClr>
        <a:buFont typeface="Arial"/>
        <a:buChar char="–"/>
        <a:defRPr sz="1400" kern="1200">
          <a:solidFill>
            <a:schemeClr val="tx1"/>
          </a:solidFill>
          <a:latin typeface="Arial"/>
          <a:ea typeface="+mn-ea"/>
          <a:cs typeface="Arial"/>
        </a:defRPr>
      </a:lvl4pPr>
      <a:lvl5pPr marL="539496" indent="-182880" algn="l" defTabSz="521437" rtl="0" eaLnBrk="1" latinLnBrk="0" hangingPunct="1">
        <a:lnSpc>
          <a:spcPct val="110000"/>
        </a:lnSpc>
        <a:spcBef>
          <a:spcPts val="600"/>
        </a:spcBef>
        <a:buClr>
          <a:schemeClr val="accent5"/>
        </a:buClr>
        <a:buFont typeface="Lucida Grande"/>
        <a:buChar char="-"/>
        <a:defRPr sz="1400" kern="1200" baseline="0">
          <a:solidFill>
            <a:schemeClr val="tx1"/>
          </a:solidFill>
          <a:latin typeface="Arial"/>
          <a:ea typeface="+mn-ea"/>
          <a:cs typeface="Arial"/>
        </a:defRPr>
      </a:lvl5pPr>
      <a:lvl6pPr marL="768096" indent="-182880" algn="l" defTabSz="521437" rtl="0" eaLnBrk="1" latinLnBrk="0" hangingPunct="1">
        <a:lnSpc>
          <a:spcPct val="110000"/>
        </a:lnSpc>
        <a:spcBef>
          <a:spcPts val="600"/>
        </a:spcBef>
        <a:spcAft>
          <a:spcPts val="0"/>
        </a:spcAft>
        <a:buClr>
          <a:schemeClr val="accent5"/>
        </a:buClr>
        <a:buFont typeface="Lucida Grande"/>
        <a:buChar char="-"/>
        <a:defRPr sz="1400" kern="1200">
          <a:solidFill>
            <a:schemeClr val="tx1"/>
          </a:solidFill>
          <a:latin typeface="Arial"/>
          <a:ea typeface="+mn-ea"/>
          <a:cs typeface="Arial"/>
        </a:defRPr>
      </a:lvl6pPr>
      <a:lvl7pPr marL="1012698" indent="-171450" algn="l" defTabSz="521437" rtl="0" eaLnBrk="1" latinLnBrk="0" hangingPunct="1">
        <a:lnSpc>
          <a:spcPct val="110000"/>
        </a:lnSpc>
        <a:spcBef>
          <a:spcPts val="600"/>
        </a:spcBef>
        <a:buClr>
          <a:schemeClr val="accent5"/>
        </a:buClr>
        <a:buFont typeface="Lucida Grande"/>
        <a:buChar char="-"/>
        <a:defRPr sz="1400" kern="1200">
          <a:solidFill>
            <a:schemeClr val="tx1"/>
          </a:solidFill>
          <a:latin typeface="Arial"/>
          <a:ea typeface="+mn-ea"/>
          <a:cs typeface="Arial"/>
        </a:defRPr>
      </a:lvl7pPr>
      <a:lvl8pPr marL="3910775" indent="-260718" algn="l" defTabSz="521437" rtl="0" eaLnBrk="1" latinLnBrk="0" hangingPunct="1">
        <a:spcBef>
          <a:spcPct val="20000"/>
        </a:spcBef>
        <a:buFont typeface="Arial"/>
        <a:buChar char="•"/>
        <a:defRPr sz="23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300" kern="1200">
          <a:solidFill>
            <a:schemeClr val="tx1"/>
          </a:solidFill>
          <a:latin typeface="+mn-lt"/>
          <a:ea typeface="+mn-ea"/>
          <a:cs typeface="+mn-cs"/>
        </a:defRPr>
      </a:lvl9pPr>
    </p:bodyStyle>
    <p:other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Grafik 6"/>
          <p:cNvPicPr>
            <a:picLocks noChangeAspect="1"/>
          </p:cNvPicPr>
          <p:nvPr/>
        </p:nvPicPr>
        <p:blipFill>
          <a:blip r:embed="rId14" cstate="email">
            <a:extLst>
              <a:ext uri="{28A0092B-C50C-407E-A947-70E740481C1C}">
                <a14:useLocalDpi xmlns:a14="http://schemas.microsoft.com/office/drawing/2010/main"/>
              </a:ext>
            </a:extLst>
          </a:blip>
          <a:srcRect/>
          <a:stretch>
            <a:fillRect/>
          </a:stretch>
        </p:blipFill>
        <p:spPr bwMode="auto">
          <a:xfrm>
            <a:off x="0" y="1751"/>
            <a:ext cx="10688638" cy="123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15"/>
          <p:cNvSpPr>
            <a:spLocks noGrp="1" noChangeArrowheads="1"/>
          </p:cNvSpPr>
          <p:nvPr>
            <p:ph type="title"/>
          </p:nvPr>
        </p:nvSpPr>
        <p:spPr bwMode="auto">
          <a:xfrm>
            <a:off x="799793" y="1635117"/>
            <a:ext cx="9089054" cy="682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here to add title</a:t>
            </a:r>
          </a:p>
        </p:txBody>
      </p:sp>
      <p:pic>
        <p:nvPicPr>
          <p:cNvPr id="1028" name="Grafik 7"/>
          <p:cNvPicPr>
            <a:picLocks noChangeAspect="1"/>
          </p:cNvPicPr>
          <p:nvPr/>
        </p:nvPicPr>
        <p:blipFill>
          <a:blip r:embed="rId15" cstate="email">
            <a:extLst>
              <a:ext uri="{28A0092B-C50C-407E-A947-70E740481C1C}">
                <a14:useLocalDpi xmlns:a14="http://schemas.microsoft.com/office/drawing/2010/main"/>
              </a:ext>
            </a:extLst>
          </a:blip>
          <a:srcRect/>
          <a:stretch>
            <a:fillRect/>
          </a:stretch>
        </p:blipFill>
        <p:spPr bwMode="auto">
          <a:xfrm>
            <a:off x="7736273" y="336127"/>
            <a:ext cx="2462469" cy="968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Grafik 8"/>
          <p:cNvPicPr>
            <a:picLocks noChangeAspect="1"/>
          </p:cNvPicPr>
          <p:nvPr/>
        </p:nvPicPr>
        <p:blipFill>
          <a:blip r:embed="rId16" cstate="email">
            <a:extLst>
              <a:ext uri="{28A0092B-C50C-407E-A947-70E740481C1C}">
                <a14:useLocalDpi xmlns:a14="http://schemas.microsoft.com/office/drawing/2010/main"/>
              </a:ext>
            </a:extLst>
          </a:blip>
          <a:srcRect/>
          <a:stretch>
            <a:fillRect/>
          </a:stretch>
        </p:blipFill>
        <p:spPr bwMode="auto">
          <a:xfrm>
            <a:off x="0" y="6452932"/>
            <a:ext cx="10688638" cy="814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0" name="Rectangle 16"/>
          <p:cNvSpPr>
            <a:spLocks noGrp="1" noChangeArrowheads="1"/>
          </p:cNvSpPr>
          <p:nvPr>
            <p:ph type="body" idx="1"/>
          </p:nvPr>
        </p:nvSpPr>
        <p:spPr bwMode="auto">
          <a:xfrm>
            <a:off x="799793" y="2699517"/>
            <a:ext cx="9089054" cy="4208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First layer</a:t>
            </a:r>
          </a:p>
          <a:p>
            <a:pPr lvl="1"/>
            <a:r>
              <a:rPr lang="en-GB" smtClean="0"/>
              <a:t>Second layer</a:t>
            </a:r>
          </a:p>
          <a:p>
            <a:pPr lvl="2"/>
            <a:r>
              <a:rPr lang="en-GB" smtClean="0"/>
              <a:t>Third layer</a:t>
            </a:r>
          </a:p>
          <a:p>
            <a:pPr lvl="3"/>
            <a:r>
              <a:rPr lang="en-GB" smtClean="0"/>
              <a:t>Fourth layer</a:t>
            </a:r>
          </a:p>
        </p:txBody>
      </p:sp>
      <p:sp>
        <p:nvSpPr>
          <p:cNvPr id="14" name="Text Box 19"/>
          <p:cNvSpPr txBox="1">
            <a:spLocks noChangeArrowheads="1"/>
          </p:cNvSpPr>
          <p:nvPr/>
        </p:nvSpPr>
        <p:spPr bwMode="auto">
          <a:xfrm>
            <a:off x="9005549" y="7258236"/>
            <a:ext cx="1083709" cy="262059"/>
          </a:xfrm>
          <a:prstGeom prst="rect">
            <a:avLst/>
          </a:prstGeom>
          <a:noFill/>
          <a:ln w="9525">
            <a:noFill/>
            <a:miter lim="800000"/>
            <a:headEnd/>
            <a:tailEnd/>
          </a:ln>
          <a:effectLst/>
        </p:spPr>
        <p:txBody>
          <a:bodyPr>
            <a:spAutoFit/>
          </a:bodyPr>
          <a:lstStyle>
            <a:defPPr>
              <a:defRPr lang="de-DE"/>
            </a:defPPr>
            <a:lvl1pPr algn="l" rtl="0" eaLnBrk="0" fontAlgn="base" hangingPunct="0">
              <a:spcBef>
                <a:spcPct val="0"/>
              </a:spcBef>
              <a:spcAft>
                <a:spcPct val="0"/>
              </a:spcAft>
              <a:defRPr sz="2200" b="1" kern="1200">
                <a:solidFill>
                  <a:srgbClr val="999999"/>
                </a:solidFill>
                <a:latin typeface="Arial" charset="0"/>
                <a:ea typeface="+mn-ea"/>
                <a:cs typeface="+mn-cs"/>
              </a:defRPr>
            </a:lvl1pPr>
            <a:lvl2pPr marL="457200" algn="l" rtl="0" eaLnBrk="0" fontAlgn="base" hangingPunct="0">
              <a:spcBef>
                <a:spcPct val="0"/>
              </a:spcBef>
              <a:spcAft>
                <a:spcPct val="0"/>
              </a:spcAft>
              <a:defRPr sz="2200" b="1" kern="1200">
                <a:solidFill>
                  <a:srgbClr val="999999"/>
                </a:solidFill>
                <a:latin typeface="Arial" charset="0"/>
                <a:ea typeface="+mn-ea"/>
                <a:cs typeface="+mn-cs"/>
              </a:defRPr>
            </a:lvl2pPr>
            <a:lvl3pPr marL="914400" algn="l" rtl="0" eaLnBrk="0" fontAlgn="base" hangingPunct="0">
              <a:spcBef>
                <a:spcPct val="0"/>
              </a:spcBef>
              <a:spcAft>
                <a:spcPct val="0"/>
              </a:spcAft>
              <a:defRPr sz="2200" b="1" kern="1200">
                <a:solidFill>
                  <a:srgbClr val="999999"/>
                </a:solidFill>
                <a:latin typeface="Arial" charset="0"/>
                <a:ea typeface="+mn-ea"/>
                <a:cs typeface="+mn-cs"/>
              </a:defRPr>
            </a:lvl3pPr>
            <a:lvl4pPr marL="1371600" algn="l" rtl="0" eaLnBrk="0" fontAlgn="base" hangingPunct="0">
              <a:spcBef>
                <a:spcPct val="0"/>
              </a:spcBef>
              <a:spcAft>
                <a:spcPct val="0"/>
              </a:spcAft>
              <a:defRPr sz="2200" b="1" kern="1200">
                <a:solidFill>
                  <a:srgbClr val="999999"/>
                </a:solidFill>
                <a:latin typeface="Arial" charset="0"/>
                <a:ea typeface="+mn-ea"/>
                <a:cs typeface="+mn-cs"/>
              </a:defRPr>
            </a:lvl4pPr>
            <a:lvl5pPr marL="1828800" algn="l" rtl="0" eaLnBrk="0" fontAlgn="base" hangingPunct="0">
              <a:spcBef>
                <a:spcPct val="0"/>
              </a:spcBef>
              <a:spcAft>
                <a:spcPct val="0"/>
              </a:spcAft>
              <a:defRPr sz="2200" b="1" kern="1200">
                <a:solidFill>
                  <a:srgbClr val="999999"/>
                </a:solidFill>
                <a:latin typeface="Arial" charset="0"/>
                <a:ea typeface="+mn-ea"/>
                <a:cs typeface="+mn-cs"/>
              </a:defRPr>
            </a:lvl5pPr>
            <a:lvl6pPr marL="2286000" algn="l" defTabSz="914400" rtl="0" eaLnBrk="1" latinLnBrk="0" hangingPunct="1">
              <a:defRPr sz="2200" b="1" kern="1200">
                <a:solidFill>
                  <a:srgbClr val="999999"/>
                </a:solidFill>
                <a:latin typeface="Arial" charset="0"/>
                <a:ea typeface="+mn-ea"/>
                <a:cs typeface="+mn-cs"/>
              </a:defRPr>
            </a:lvl6pPr>
            <a:lvl7pPr marL="2743200" algn="l" defTabSz="914400" rtl="0" eaLnBrk="1" latinLnBrk="0" hangingPunct="1">
              <a:defRPr sz="2200" b="1" kern="1200">
                <a:solidFill>
                  <a:srgbClr val="999999"/>
                </a:solidFill>
                <a:latin typeface="Arial" charset="0"/>
                <a:ea typeface="+mn-ea"/>
                <a:cs typeface="+mn-cs"/>
              </a:defRPr>
            </a:lvl7pPr>
            <a:lvl8pPr marL="3200400" algn="l" defTabSz="914400" rtl="0" eaLnBrk="1" latinLnBrk="0" hangingPunct="1">
              <a:defRPr sz="2200" b="1" kern="1200">
                <a:solidFill>
                  <a:srgbClr val="999999"/>
                </a:solidFill>
                <a:latin typeface="Arial" charset="0"/>
                <a:ea typeface="+mn-ea"/>
                <a:cs typeface="+mn-cs"/>
              </a:defRPr>
            </a:lvl8pPr>
            <a:lvl9pPr marL="3657600" algn="l" defTabSz="914400" rtl="0" eaLnBrk="1" latinLnBrk="0" hangingPunct="1">
              <a:defRPr sz="2200" b="1" kern="1200">
                <a:solidFill>
                  <a:srgbClr val="999999"/>
                </a:solidFill>
                <a:latin typeface="Arial" charset="0"/>
                <a:ea typeface="+mn-ea"/>
                <a:cs typeface="+mn-cs"/>
              </a:defRPr>
            </a:lvl9pPr>
          </a:lstStyle>
          <a:p>
            <a:pPr defTabSz="1008400">
              <a:defRPr/>
            </a:pPr>
            <a:r>
              <a:rPr lang="en-GB" sz="1103" b="0" dirty="0" smtClean="0">
                <a:solidFill>
                  <a:srgbClr val="6E6452"/>
                </a:solidFill>
                <a:latin typeface="Arial Narrow" pitchFamily="34" charset="0"/>
              </a:rPr>
              <a:t>Page </a:t>
            </a:r>
            <a:fld id="{BFA4A9AA-371C-4664-A1AB-93385C58CB50}" type="slidenum">
              <a:rPr lang="en-GB" sz="1103" b="0" smtClean="0">
                <a:solidFill>
                  <a:srgbClr val="6E6452"/>
                </a:solidFill>
                <a:latin typeface="Arial Narrow" pitchFamily="34" charset="0"/>
              </a:rPr>
              <a:pPr defTabSz="1008400">
                <a:defRPr/>
              </a:pPr>
              <a:t>‹#›</a:t>
            </a:fld>
            <a:endParaRPr lang="en-GB" sz="1103" b="0" dirty="0">
              <a:solidFill>
                <a:srgbClr val="6E6452"/>
              </a:solidFill>
              <a:latin typeface="Arial Narrow" pitchFamily="34" charset="0"/>
            </a:endParaRPr>
          </a:p>
        </p:txBody>
      </p:sp>
      <p:sp>
        <p:nvSpPr>
          <p:cNvPr id="15" name="Rectangle 25"/>
          <p:cNvSpPr>
            <a:spLocks noGrp="1" noChangeArrowheads="1"/>
          </p:cNvSpPr>
          <p:nvPr>
            <p:ph type="ftr" sz="quarter" idx="3"/>
          </p:nvPr>
        </p:nvSpPr>
        <p:spPr bwMode="auto">
          <a:xfrm>
            <a:off x="3345768" y="7258236"/>
            <a:ext cx="3997105" cy="26205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lgn="ctr" fontAlgn="auto">
              <a:spcBef>
                <a:spcPts val="0"/>
              </a:spcBef>
              <a:spcAft>
                <a:spcPts val="0"/>
              </a:spcAft>
              <a:defRPr sz="1103" b="1" spc="77" baseline="0">
                <a:solidFill>
                  <a:srgbClr val="6E6452"/>
                </a:solidFill>
                <a:latin typeface="Arial Narrow" pitchFamily="34" charset="0"/>
                <a:cs typeface="+mn-cs"/>
              </a:defRPr>
            </a:lvl1pPr>
          </a:lstStyle>
          <a:p>
            <a:pPr defTabSz="1008400">
              <a:defRPr/>
            </a:pPr>
            <a:endParaRPr lang="id-ID"/>
          </a:p>
        </p:txBody>
      </p:sp>
      <p:sp>
        <p:nvSpPr>
          <p:cNvPr id="16" name="Rectangle 17"/>
          <p:cNvSpPr>
            <a:spLocks noGrp="1" noChangeArrowheads="1"/>
          </p:cNvSpPr>
          <p:nvPr>
            <p:ph type="dt" sz="half" idx="2"/>
          </p:nvPr>
        </p:nvSpPr>
        <p:spPr bwMode="auto">
          <a:xfrm>
            <a:off x="794225" y="7258236"/>
            <a:ext cx="1514224" cy="26205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fontAlgn="auto">
              <a:spcBef>
                <a:spcPts val="0"/>
              </a:spcBef>
              <a:spcAft>
                <a:spcPts val="0"/>
              </a:spcAft>
              <a:defRPr sz="1103" b="0" smtClean="0">
                <a:solidFill>
                  <a:srgbClr val="6E6452"/>
                </a:solidFill>
                <a:latin typeface="Arial Narrow" pitchFamily="34" charset="0"/>
                <a:cs typeface="+mn-cs"/>
              </a:defRPr>
            </a:lvl1pPr>
          </a:lstStyle>
          <a:p>
            <a:pPr defTabSz="1008400">
              <a:defRPr/>
            </a:pPr>
            <a:fld id="{BDB1D1B3-B8E8-43F9-B4FD-157A96DA30A8}" type="datetimeFigureOut">
              <a:rPr lang="id-ID" smtClean="0"/>
              <a:pPr defTabSz="1008400">
                <a:defRPr/>
              </a:pPr>
              <a:t>04/11/2016</a:t>
            </a:fld>
            <a:endParaRPr lang="id-ID"/>
          </a:p>
        </p:txBody>
      </p:sp>
    </p:spTree>
    <p:extLst>
      <p:ext uri="{BB962C8B-B14F-4D97-AF65-F5344CB8AC3E}">
        <p14:creationId xmlns:p14="http://schemas.microsoft.com/office/powerpoint/2010/main" val="1227425101"/>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2" r:id="rId9"/>
    <p:sldLayoutId id="2147483703" r:id="rId10"/>
    <p:sldLayoutId id="2147483704" r:id="rId11"/>
    <p:sldLayoutId id="2147483705" r:id="rId12"/>
  </p:sldLayoutIdLst>
  <p:transition/>
  <p:timing>
    <p:tnLst>
      <p:par>
        <p:cTn id="1" dur="indefinite" restart="never" nodeType="tmRoot"/>
      </p:par>
    </p:tnLst>
  </p:timing>
  <p:txStyles>
    <p:titleStyle>
      <a:lvl1pPr algn="l" rtl="0" fontAlgn="base">
        <a:spcBef>
          <a:spcPct val="0"/>
        </a:spcBef>
        <a:spcAft>
          <a:spcPct val="0"/>
        </a:spcAft>
        <a:defRPr sz="2647">
          <a:solidFill>
            <a:srgbClr val="6E6452"/>
          </a:solidFill>
          <a:latin typeface="+mj-lt"/>
          <a:ea typeface="+mj-ea"/>
          <a:cs typeface="+mj-cs"/>
        </a:defRPr>
      </a:lvl1pPr>
      <a:lvl2pPr algn="l" rtl="0" fontAlgn="base">
        <a:spcBef>
          <a:spcPct val="0"/>
        </a:spcBef>
        <a:spcAft>
          <a:spcPct val="0"/>
        </a:spcAft>
        <a:defRPr sz="2647">
          <a:solidFill>
            <a:srgbClr val="6E6452"/>
          </a:solidFill>
          <a:latin typeface="Arial" charset="0"/>
        </a:defRPr>
      </a:lvl2pPr>
      <a:lvl3pPr algn="l" rtl="0" fontAlgn="base">
        <a:spcBef>
          <a:spcPct val="0"/>
        </a:spcBef>
        <a:spcAft>
          <a:spcPct val="0"/>
        </a:spcAft>
        <a:defRPr sz="2647">
          <a:solidFill>
            <a:srgbClr val="6E6452"/>
          </a:solidFill>
          <a:latin typeface="Arial" charset="0"/>
        </a:defRPr>
      </a:lvl3pPr>
      <a:lvl4pPr algn="l" rtl="0" fontAlgn="base">
        <a:spcBef>
          <a:spcPct val="0"/>
        </a:spcBef>
        <a:spcAft>
          <a:spcPct val="0"/>
        </a:spcAft>
        <a:defRPr sz="2647">
          <a:solidFill>
            <a:srgbClr val="6E6452"/>
          </a:solidFill>
          <a:latin typeface="Arial" charset="0"/>
        </a:defRPr>
      </a:lvl4pPr>
      <a:lvl5pPr algn="l" rtl="0" fontAlgn="base">
        <a:spcBef>
          <a:spcPct val="0"/>
        </a:spcBef>
        <a:spcAft>
          <a:spcPct val="0"/>
        </a:spcAft>
        <a:defRPr sz="2647">
          <a:solidFill>
            <a:srgbClr val="6E6452"/>
          </a:solidFill>
          <a:latin typeface="Arial" charset="0"/>
        </a:defRPr>
      </a:lvl5pPr>
      <a:lvl6pPr marL="504200" algn="l" rtl="0" eaLnBrk="1" fontAlgn="base" hangingPunct="1">
        <a:spcBef>
          <a:spcPct val="0"/>
        </a:spcBef>
        <a:spcAft>
          <a:spcPct val="0"/>
        </a:spcAft>
        <a:defRPr sz="3970">
          <a:solidFill>
            <a:schemeClr val="tx1"/>
          </a:solidFill>
          <a:latin typeface="Arial" charset="0"/>
        </a:defRPr>
      </a:lvl6pPr>
      <a:lvl7pPr marL="1008400" algn="l" rtl="0" eaLnBrk="1" fontAlgn="base" hangingPunct="1">
        <a:spcBef>
          <a:spcPct val="0"/>
        </a:spcBef>
        <a:spcAft>
          <a:spcPct val="0"/>
        </a:spcAft>
        <a:defRPr sz="3970">
          <a:solidFill>
            <a:schemeClr val="tx1"/>
          </a:solidFill>
          <a:latin typeface="Arial" charset="0"/>
        </a:defRPr>
      </a:lvl7pPr>
      <a:lvl8pPr marL="1512600" algn="l" rtl="0" eaLnBrk="1" fontAlgn="base" hangingPunct="1">
        <a:spcBef>
          <a:spcPct val="0"/>
        </a:spcBef>
        <a:spcAft>
          <a:spcPct val="0"/>
        </a:spcAft>
        <a:defRPr sz="3970">
          <a:solidFill>
            <a:schemeClr val="tx1"/>
          </a:solidFill>
          <a:latin typeface="Arial" charset="0"/>
        </a:defRPr>
      </a:lvl8pPr>
      <a:lvl9pPr marL="2016801" algn="l" rtl="0" eaLnBrk="1" fontAlgn="base" hangingPunct="1">
        <a:spcBef>
          <a:spcPct val="0"/>
        </a:spcBef>
        <a:spcAft>
          <a:spcPct val="0"/>
        </a:spcAft>
        <a:defRPr sz="3970">
          <a:solidFill>
            <a:schemeClr val="tx1"/>
          </a:solidFill>
          <a:latin typeface="Arial" charset="0"/>
        </a:defRPr>
      </a:lvl9pPr>
    </p:titleStyle>
    <p:bodyStyle>
      <a:lvl1pPr marL="395657" indent="-395657" algn="l" rtl="0" fontAlgn="base">
        <a:spcBef>
          <a:spcPts val="441"/>
        </a:spcBef>
        <a:spcAft>
          <a:spcPts val="882"/>
        </a:spcAft>
        <a:buClr>
          <a:srgbClr val="C80F0F"/>
        </a:buClr>
        <a:buFont typeface="Arial" charset="0"/>
        <a:buChar char="•"/>
        <a:tabLst>
          <a:tab pos="2415959" algn="l"/>
        </a:tabLst>
        <a:defRPr>
          <a:solidFill>
            <a:srgbClr val="6E6452"/>
          </a:solidFill>
          <a:latin typeface="+mn-lt"/>
          <a:ea typeface="+mn-ea"/>
          <a:cs typeface="+mn-cs"/>
        </a:defRPr>
      </a:lvl1pPr>
      <a:lvl2pPr marL="793065" indent="-395657" algn="l" rtl="0" fontAlgn="base">
        <a:spcBef>
          <a:spcPts val="441"/>
        </a:spcBef>
        <a:spcAft>
          <a:spcPts val="882"/>
        </a:spcAft>
        <a:buClr>
          <a:srgbClr val="6E6452"/>
        </a:buClr>
        <a:buFont typeface="Arial" charset="0"/>
        <a:buChar char="•"/>
        <a:tabLst>
          <a:tab pos="2415959" algn="l"/>
        </a:tabLst>
        <a:defRPr>
          <a:solidFill>
            <a:srgbClr val="6E6452"/>
          </a:solidFill>
          <a:latin typeface="+mn-lt"/>
        </a:defRPr>
      </a:lvl2pPr>
      <a:lvl3pPr marL="1190473" indent="-395657" algn="l" rtl="0" fontAlgn="base">
        <a:spcBef>
          <a:spcPts val="441"/>
        </a:spcBef>
        <a:spcAft>
          <a:spcPts val="882"/>
        </a:spcAft>
        <a:buClr>
          <a:srgbClr val="6E6452"/>
        </a:buClr>
        <a:buFont typeface="Arial" charset="0"/>
        <a:buChar char="•"/>
        <a:tabLst>
          <a:tab pos="2415959" algn="l"/>
        </a:tabLst>
        <a:defRPr>
          <a:solidFill>
            <a:srgbClr val="6E6452"/>
          </a:solidFill>
          <a:latin typeface="+mn-lt"/>
        </a:defRPr>
      </a:lvl3pPr>
      <a:lvl4pPr marL="1587881" indent="-395657" algn="l" rtl="0" fontAlgn="base">
        <a:spcBef>
          <a:spcPts val="441"/>
        </a:spcBef>
        <a:spcAft>
          <a:spcPts val="882"/>
        </a:spcAft>
        <a:buClr>
          <a:srgbClr val="6E6452"/>
        </a:buClr>
        <a:buFont typeface="Arial" charset="0"/>
        <a:buChar char="•"/>
        <a:tabLst>
          <a:tab pos="2415959" algn="l"/>
        </a:tabLst>
        <a:defRPr>
          <a:solidFill>
            <a:srgbClr val="6E6452"/>
          </a:solidFill>
          <a:latin typeface="+mn-lt"/>
        </a:defRPr>
      </a:lvl4pPr>
      <a:lvl5pPr marL="1587881" algn="l" rtl="0" fontAlgn="base">
        <a:spcBef>
          <a:spcPts val="441"/>
        </a:spcBef>
        <a:spcAft>
          <a:spcPts val="882"/>
        </a:spcAft>
        <a:buClr>
          <a:srgbClr val="6E6452"/>
        </a:buClr>
        <a:buFont typeface="Arial" charset="0"/>
        <a:tabLst>
          <a:tab pos="2415959" algn="l"/>
        </a:tabLst>
        <a:defRPr>
          <a:solidFill>
            <a:srgbClr val="6E6452"/>
          </a:solidFill>
          <a:latin typeface="+mn-lt"/>
        </a:defRPr>
      </a:lvl5pPr>
      <a:lvl6pPr marL="2382048"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6pPr>
      <a:lvl7pPr marL="2779056"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7pPr>
      <a:lvl8pPr marL="3176064"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8pPr>
      <a:lvl9pPr marL="3573072"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9pPr>
    </p:bodyStyle>
    <p:otherStyle>
      <a:defPPr>
        <a:defRPr lang="de-DE"/>
      </a:defPPr>
      <a:lvl1pPr marL="0" algn="l" defTabSz="1008400" rtl="0" eaLnBrk="1" latinLnBrk="0" hangingPunct="1">
        <a:defRPr sz="1985" kern="1200">
          <a:solidFill>
            <a:schemeClr val="tx1"/>
          </a:solidFill>
          <a:latin typeface="+mn-lt"/>
          <a:ea typeface="+mn-ea"/>
          <a:cs typeface="+mn-cs"/>
        </a:defRPr>
      </a:lvl1pPr>
      <a:lvl2pPr marL="504200" algn="l" defTabSz="1008400" rtl="0" eaLnBrk="1" latinLnBrk="0" hangingPunct="1">
        <a:defRPr sz="1985" kern="1200">
          <a:solidFill>
            <a:schemeClr val="tx1"/>
          </a:solidFill>
          <a:latin typeface="+mn-lt"/>
          <a:ea typeface="+mn-ea"/>
          <a:cs typeface="+mn-cs"/>
        </a:defRPr>
      </a:lvl2pPr>
      <a:lvl3pPr marL="1008400" algn="l" defTabSz="1008400" rtl="0" eaLnBrk="1" latinLnBrk="0" hangingPunct="1">
        <a:defRPr sz="1985" kern="1200">
          <a:solidFill>
            <a:schemeClr val="tx1"/>
          </a:solidFill>
          <a:latin typeface="+mn-lt"/>
          <a:ea typeface="+mn-ea"/>
          <a:cs typeface="+mn-cs"/>
        </a:defRPr>
      </a:lvl3pPr>
      <a:lvl4pPr marL="1512600" algn="l" defTabSz="1008400" rtl="0" eaLnBrk="1" latinLnBrk="0" hangingPunct="1">
        <a:defRPr sz="1985" kern="1200">
          <a:solidFill>
            <a:schemeClr val="tx1"/>
          </a:solidFill>
          <a:latin typeface="+mn-lt"/>
          <a:ea typeface="+mn-ea"/>
          <a:cs typeface="+mn-cs"/>
        </a:defRPr>
      </a:lvl4pPr>
      <a:lvl5pPr marL="2016801" algn="l" defTabSz="1008400" rtl="0" eaLnBrk="1" latinLnBrk="0" hangingPunct="1">
        <a:defRPr sz="1985" kern="1200">
          <a:solidFill>
            <a:schemeClr val="tx1"/>
          </a:solidFill>
          <a:latin typeface="+mn-lt"/>
          <a:ea typeface="+mn-ea"/>
          <a:cs typeface="+mn-cs"/>
        </a:defRPr>
      </a:lvl5pPr>
      <a:lvl6pPr marL="2521001" algn="l" defTabSz="1008400" rtl="0" eaLnBrk="1" latinLnBrk="0" hangingPunct="1">
        <a:defRPr sz="1985" kern="1200">
          <a:solidFill>
            <a:schemeClr val="tx1"/>
          </a:solidFill>
          <a:latin typeface="+mn-lt"/>
          <a:ea typeface="+mn-ea"/>
          <a:cs typeface="+mn-cs"/>
        </a:defRPr>
      </a:lvl6pPr>
      <a:lvl7pPr marL="3025201" algn="l" defTabSz="1008400" rtl="0" eaLnBrk="1" latinLnBrk="0" hangingPunct="1">
        <a:defRPr sz="1985" kern="1200">
          <a:solidFill>
            <a:schemeClr val="tx1"/>
          </a:solidFill>
          <a:latin typeface="+mn-lt"/>
          <a:ea typeface="+mn-ea"/>
          <a:cs typeface="+mn-cs"/>
        </a:defRPr>
      </a:lvl7pPr>
      <a:lvl8pPr marL="3529401" algn="l" defTabSz="1008400" rtl="0" eaLnBrk="1" latinLnBrk="0" hangingPunct="1">
        <a:defRPr sz="1985" kern="1200">
          <a:solidFill>
            <a:schemeClr val="tx1"/>
          </a:solidFill>
          <a:latin typeface="+mn-lt"/>
          <a:ea typeface="+mn-ea"/>
          <a:cs typeface="+mn-cs"/>
        </a:defRPr>
      </a:lvl8pPr>
      <a:lvl9pPr marL="4033601" algn="l" defTabSz="1008400" rtl="0" eaLnBrk="1" latinLnBrk="0" hangingPunct="1">
        <a:defRPr sz="198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Grafik 6"/>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bwMode="auto">
          <a:xfrm>
            <a:off x="0" y="1996"/>
            <a:ext cx="10688638" cy="1230224"/>
          </a:xfrm>
          <a:prstGeom prst="rect">
            <a:avLst/>
          </a:prstGeom>
          <a:noFill/>
          <a:ln w="9525">
            <a:noFill/>
            <a:miter lim="800000"/>
            <a:headEnd/>
            <a:tailEnd/>
          </a:ln>
        </p:spPr>
      </p:pic>
      <p:sp>
        <p:nvSpPr>
          <p:cNvPr id="75791" name="Rectangle 15"/>
          <p:cNvSpPr>
            <a:spLocks noGrp="1" noChangeArrowheads="1"/>
          </p:cNvSpPr>
          <p:nvPr>
            <p:ph type="title"/>
          </p:nvPr>
        </p:nvSpPr>
        <p:spPr bwMode="auto">
          <a:xfrm>
            <a:off x="799544" y="1635640"/>
            <a:ext cx="9089550" cy="6814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dirty="0" smtClean="0"/>
              <a:t>Click here to add title</a:t>
            </a:r>
          </a:p>
        </p:txBody>
      </p:sp>
      <p:pic>
        <p:nvPicPr>
          <p:cNvPr id="19" name="Grafik 7"/>
          <p:cNvPicPr>
            <a:picLocks noChangeAspect="1"/>
          </p:cNvPicPr>
          <p:nvPr/>
        </p:nvPicPr>
        <p:blipFill>
          <a:blip r:embed="rId12" cstate="email">
            <a:extLst>
              <a:ext uri="{28A0092B-C50C-407E-A947-70E740481C1C}">
                <a14:useLocalDpi xmlns:a14="http://schemas.microsoft.com/office/drawing/2010/main"/>
              </a:ext>
            </a:extLst>
          </a:blip>
          <a:srcRect/>
          <a:stretch>
            <a:fillRect/>
          </a:stretch>
        </p:blipFill>
        <p:spPr bwMode="auto">
          <a:xfrm>
            <a:off x="7736273" y="336127"/>
            <a:ext cx="2462469" cy="968115"/>
          </a:xfrm>
          <a:prstGeom prst="rect">
            <a:avLst/>
          </a:prstGeom>
          <a:noFill/>
          <a:ln w="9525">
            <a:noFill/>
            <a:miter lim="800000"/>
            <a:headEnd/>
            <a:tailEnd/>
          </a:ln>
        </p:spPr>
      </p:pic>
      <p:pic>
        <p:nvPicPr>
          <p:cNvPr id="20" name="Grafik 8"/>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bwMode="auto">
          <a:xfrm>
            <a:off x="0" y="6452932"/>
            <a:ext cx="10688638" cy="814057"/>
          </a:xfrm>
          <a:prstGeom prst="rect">
            <a:avLst/>
          </a:prstGeom>
          <a:noFill/>
          <a:ln w="9525">
            <a:noFill/>
            <a:miter lim="800000"/>
            <a:headEnd/>
            <a:tailEnd/>
          </a:ln>
        </p:spPr>
      </p:pic>
      <p:sp>
        <p:nvSpPr>
          <p:cNvPr id="75792" name="Rectangle 16"/>
          <p:cNvSpPr>
            <a:spLocks noGrp="1" noChangeArrowheads="1"/>
          </p:cNvSpPr>
          <p:nvPr>
            <p:ph type="body" idx="1"/>
          </p:nvPr>
        </p:nvSpPr>
        <p:spPr bwMode="auto">
          <a:xfrm>
            <a:off x="799544" y="2699599"/>
            <a:ext cx="9089550" cy="4208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dirty="0" smtClean="0"/>
              <a:t>First layer</a:t>
            </a:r>
          </a:p>
          <a:p>
            <a:pPr lvl="1"/>
            <a:r>
              <a:rPr lang="en-GB" noProof="0" dirty="0" smtClean="0"/>
              <a:t>Second layer</a:t>
            </a:r>
          </a:p>
          <a:p>
            <a:pPr lvl="2"/>
            <a:r>
              <a:rPr lang="en-GB" noProof="0" dirty="0" smtClean="0"/>
              <a:t>Third layer</a:t>
            </a:r>
          </a:p>
          <a:p>
            <a:pPr lvl="3"/>
            <a:r>
              <a:rPr lang="en-GB" noProof="0" dirty="0" smtClean="0"/>
              <a:t>Fourth layer</a:t>
            </a:r>
          </a:p>
        </p:txBody>
      </p:sp>
      <p:sp>
        <p:nvSpPr>
          <p:cNvPr id="14" name="Text Box 19"/>
          <p:cNvSpPr txBox="1">
            <a:spLocks noChangeArrowheads="1"/>
          </p:cNvSpPr>
          <p:nvPr/>
        </p:nvSpPr>
        <p:spPr bwMode="auto">
          <a:xfrm>
            <a:off x="9005022" y="7257382"/>
            <a:ext cx="1083709" cy="262059"/>
          </a:xfrm>
          <a:prstGeom prst="rect">
            <a:avLst/>
          </a:prstGeom>
          <a:noFill/>
          <a:ln w="9525">
            <a:noFill/>
            <a:miter lim="800000"/>
            <a:headEnd/>
            <a:tailEnd/>
          </a:ln>
          <a:effectLst/>
        </p:spPr>
        <p:txBody>
          <a:bodyPr>
            <a:spAutoFit/>
          </a:bodyPr>
          <a:lstStyle>
            <a:defPPr>
              <a:defRPr lang="de-DE"/>
            </a:defPPr>
            <a:lvl1pPr algn="l" rtl="0" eaLnBrk="0" fontAlgn="base" hangingPunct="0">
              <a:spcBef>
                <a:spcPct val="0"/>
              </a:spcBef>
              <a:spcAft>
                <a:spcPct val="0"/>
              </a:spcAft>
              <a:defRPr sz="2200" b="1" kern="1200">
                <a:solidFill>
                  <a:srgbClr val="999999"/>
                </a:solidFill>
                <a:latin typeface="Arial" charset="0"/>
                <a:ea typeface="+mn-ea"/>
                <a:cs typeface="+mn-cs"/>
              </a:defRPr>
            </a:lvl1pPr>
            <a:lvl2pPr marL="457200" algn="l" rtl="0" eaLnBrk="0" fontAlgn="base" hangingPunct="0">
              <a:spcBef>
                <a:spcPct val="0"/>
              </a:spcBef>
              <a:spcAft>
                <a:spcPct val="0"/>
              </a:spcAft>
              <a:defRPr sz="2200" b="1" kern="1200">
                <a:solidFill>
                  <a:srgbClr val="999999"/>
                </a:solidFill>
                <a:latin typeface="Arial" charset="0"/>
                <a:ea typeface="+mn-ea"/>
                <a:cs typeface="+mn-cs"/>
              </a:defRPr>
            </a:lvl2pPr>
            <a:lvl3pPr marL="914400" algn="l" rtl="0" eaLnBrk="0" fontAlgn="base" hangingPunct="0">
              <a:spcBef>
                <a:spcPct val="0"/>
              </a:spcBef>
              <a:spcAft>
                <a:spcPct val="0"/>
              </a:spcAft>
              <a:defRPr sz="2200" b="1" kern="1200">
                <a:solidFill>
                  <a:srgbClr val="999999"/>
                </a:solidFill>
                <a:latin typeface="Arial" charset="0"/>
                <a:ea typeface="+mn-ea"/>
                <a:cs typeface="+mn-cs"/>
              </a:defRPr>
            </a:lvl3pPr>
            <a:lvl4pPr marL="1371600" algn="l" rtl="0" eaLnBrk="0" fontAlgn="base" hangingPunct="0">
              <a:spcBef>
                <a:spcPct val="0"/>
              </a:spcBef>
              <a:spcAft>
                <a:spcPct val="0"/>
              </a:spcAft>
              <a:defRPr sz="2200" b="1" kern="1200">
                <a:solidFill>
                  <a:srgbClr val="999999"/>
                </a:solidFill>
                <a:latin typeface="Arial" charset="0"/>
                <a:ea typeface="+mn-ea"/>
                <a:cs typeface="+mn-cs"/>
              </a:defRPr>
            </a:lvl4pPr>
            <a:lvl5pPr marL="1828800" algn="l" rtl="0" eaLnBrk="0" fontAlgn="base" hangingPunct="0">
              <a:spcBef>
                <a:spcPct val="0"/>
              </a:spcBef>
              <a:spcAft>
                <a:spcPct val="0"/>
              </a:spcAft>
              <a:defRPr sz="2200" b="1" kern="1200">
                <a:solidFill>
                  <a:srgbClr val="999999"/>
                </a:solidFill>
                <a:latin typeface="Arial" charset="0"/>
                <a:ea typeface="+mn-ea"/>
                <a:cs typeface="+mn-cs"/>
              </a:defRPr>
            </a:lvl5pPr>
            <a:lvl6pPr marL="2286000" algn="l" defTabSz="914400" rtl="0" eaLnBrk="1" latinLnBrk="0" hangingPunct="1">
              <a:defRPr sz="2200" b="1" kern="1200">
                <a:solidFill>
                  <a:srgbClr val="999999"/>
                </a:solidFill>
                <a:latin typeface="Arial" charset="0"/>
                <a:ea typeface="+mn-ea"/>
                <a:cs typeface="+mn-cs"/>
              </a:defRPr>
            </a:lvl6pPr>
            <a:lvl7pPr marL="2743200" algn="l" defTabSz="914400" rtl="0" eaLnBrk="1" latinLnBrk="0" hangingPunct="1">
              <a:defRPr sz="2200" b="1" kern="1200">
                <a:solidFill>
                  <a:srgbClr val="999999"/>
                </a:solidFill>
                <a:latin typeface="Arial" charset="0"/>
                <a:ea typeface="+mn-ea"/>
                <a:cs typeface="+mn-cs"/>
              </a:defRPr>
            </a:lvl7pPr>
            <a:lvl8pPr marL="3200400" algn="l" defTabSz="914400" rtl="0" eaLnBrk="1" latinLnBrk="0" hangingPunct="1">
              <a:defRPr sz="2200" b="1" kern="1200">
                <a:solidFill>
                  <a:srgbClr val="999999"/>
                </a:solidFill>
                <a:latin typeface="Arial" charset="0"/>
                <a:ea typeface="+mn-ea"/>
                <a:cs typeface="+mn-cs"/>
              </a:defRPr>
            </a:lvl8pPr>
            <a:lvl9pPr marL="3657600" algn="l" defTabSz="914400" rtl="0" eaLnBrk="1" latinLnBrk="0" hangingPunct="1">
              <a:defRPr sz="2200" b="1" kern="1200">
                <a:solidFill>
                  <a:srgbClr val="999999"/>
                </a:solidFill>
                <a:latin typeface="Arial" charset="0"/>
                <a:ea typeface="+mn-ea"/>
                <a:cs typeface="+mn-cs"/>
              </a:defRPr>
            </a:lvl9pPr>
          </a:lstStyle>
          <a:p>
            <a:pPr defTabSz="1008400"/>
            <a:r>
              <a:rPr lang="en-GB" sz="1103" b="0" dirty="0" smtClean="0">
                <a:solidFill>
                  <a:srgbClr val="6E6452"/>
                </a:solidFill>
                <a:latin typeface="Arial Narrow" pitchFamily="34" charset="0"/>
              </a:rPr>
              <a:t>Page </a:t>
            </a:r>
            <a:fld id="{327115CA-E6A4-425F-BB4F-A64D48743A27}" type="slidenum">
              <a:rPr lang="en-GB" sz="1103" b="0" smtClean="0">
                <a:solidFill>
                  <a:srgbClr val="6E6452"/>
                </a:solidFill>
                <a:latin typeface="Arial Narrow" pitchFamily="34" charset="0"/>
              </a:rPr>
              <a:pPr defTabSz="1008400"/>
              <a:t>‹#›</a:t>
            </a:fld>
            <a:endParaRPr lang="en-GB" sz="1103" b="0" dirty="0">
              <a:solidFill>
                <a:srgbClr val="6E6452"/>
              </a:solidFill>
              <a:latin typeface="Arial Narrow" pitchFamily="34" charset="0"/>
            </a:endParaRPr>
          </a:p>
        </p:txBody>
      </p:sp>
      <p:sp>
        <p:nvSpPr>
          <p:cNvPr id="15" name="Rectangle 25"/>
          <p:cNvSpPr>
            <a:spLocks noGrp="1" noChangeArrowheads="1"/>
          </p:cNvSpPr>
          <p:nvPr>
            <p:ph type="ftr" sz="quarter" idx="3"/>
          </p:nvPr>
        </p:nvSpPr>
        <p:spPr bwMode="auto">
          <a:xfrm>
            <a:off x="3346367" y="7257382"/>
            <a:ext cx="3995906" cy="26205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lgn="ctr">
              <a:defRPr sz="1103" b="1" spc="77" baseline="0">
                <a:solidFill>
                  <a:srgbClr val="6E6452"/>
                </a:solidFill>
                <a:latin typeface="Arial Narrow" pitchFamily="34" charset="0"/>
              </a:defRPr>
            </a:lvl1pPr>
          </a:lstStyle>
          <a:p>
            <a:pPr defTabSz="1008400"/>
            <a:endParaRPr lang="id-ID"/>
          </a:p>
        </p:txBody>
      </p:sp>
      <p:sp>
        <p:nvSpPr>
          <p:cNvPr id="16" name="Rectangle 17"/>
          <p:cNvSpPr>
            <a:spLocks noGrp="1" noChangeArrowheads="1"/>
          </p:cNvSpPr>
          <p:nvPr>
            <p:ph type="dt" sz="half" idx="2"/>
          </p:nvPr>
        </p:nvSpPr>
        <p:spPr bwMode="auto">
          <a:xfrm>
            <a:off x="793880" y="7257382"/>
            <a:ext cx="1514224" cy="26205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defRPr sz="1103" b="0">
                <a:solidFill>
                  <a:srgbClr val="6E6452"/>
                </a:solidFill>
                <a:latin typeface="Arial Narrow" pitchFamily="34" charset="0"/>
              </a:defRPr>
            </a:lvl1pPr>
          </a:lstStyle>
          <a:p>
            <a:pPr defTabSz="1008400"/>
            <a:fld id="{A007D64E-CD76-4143-9421-00AAC4FB0ED9}" type="datetimeFigureOut">
              <a:rPr lang="id-ID" smtClean="0"/>
              <a:pPr defTabSz="1008400"/>
              <a:t>04/11/2016</a:t>
            </a:fld>
            <a:endParaRPr lang="id-ID"/>
          </a:p>
        </p:txBody>
      </p:sp>
    </p:spTree>
    <p:extLst>
      <p:ext uri="{BB962C8B-B14F-4D97-AF65-F5344CB8AC3E}">
        <p14:creationId xmlns:p14="http://schemas.microsoft.com/office/powerpoint/2010/main" val="3017367191"/>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Lst>
  <p:transition/>
  <p:timing>
    <p:tnLst>
      <p:par>
        <p:cTn id="1" dur="indefinite" restart="never" nodeType="tmRoot"/>
      </p:par>
    </p:tnLst>
  </p:timing>
  <p:txStyles>
    <p:titleStyle>
      <a:lvl1pPr algn="l" rtl="0" eaLnBrk="1" fontAlgn="base" hangingPunct="1">
        <a:spcBef>
          <a:spcPct val="0"/>
        </a:spcBef>
        <a:spcAft>
          <a:spcPct val="0"/>
        </a:spcAft>
        <a:defRPr sz="2647">
          <a:solidFill>
            <a:srgbClr val="6E6452"/>
          </a:solidFill>
          <a:latin typeface="+mj-lt"/>
          <a:ea typeface="+mj-ea"/>
          <a:cs typeface="+mj-cs"/>
        </a:defRPr>
      </a:lvl1pPr>
      <a:lvl2pPr algn="l" rtl="0" eaLnBrk="1" fontAlgn="base" hangingPunct="1">
        <a:spcBef>
          <a:spcPct val="0"/>
        </a:spcBef>
        <a:spcAft>
          <a:spcPct val="0"/>
        </a:spcAft>
        <a:defRPr sz="3970">
          <a:solidFill>
            <a:schemeClr val="tx1"/>
          </a:solidFill>
          <a:latin typeface="Arial" charset="0"/>
        </a:defRPr>
      </a:lvl2pPr>
      <a:lvl3pPr algn="l" rtl="0" eaLnBrk="1" fontAlgn="base" hangingPunct="1">
        <a:spcBef>
          <a:spcPct val="0"/>
        </a:spcBef>
        <a:spcAft>
          <a:spcPct val="0"/>
        </a:spcAft>
        <a:defRPr sz="3970">
          <a:solidFill>
            <a:schemeClr val="tx1"/>
          </a:solidFill>
          <a:latin typeface="Arial" charset="0"/>
        </a:defRPr>
      </a:lvl3pPr>
      <a:lvl4pPr algn="l" rtl="0" eaLnBrk="1" fontAlgn="base" hangingPunct="1">
        <a:spcBef>
          <a:spcPct val="0"/>
        </a:spcBef>
        <a:spcAft>
          <a:spcPct val="0"/>
        </a:spcAft>
        <a:defRPr sz="3970">
          <a:solidFill>
            <a:schemeClr val="tx1"/>
          </a:solidFill>
          <a:latin typeface="Arial" charset="0"/>
        </a:defRPr>
      </a:lvl4pPr>
      <a:lvl5pPr algn="l" rtl="0" eaLnBrk="1" fontAlgn="base" hangingPunct="1">
        <a:spcBef>
          <a:spcPct val="0"/>
        </a:spcBef>
        <a:spcAft>
          <a:spcPct val="0"/>
        </a:spcAft>
        <a:defRPr sz="3970">
          <a:solidFill>
            <a:schemeClr val="tx1"/>
          </a:solidFill>
          <a:latin typeface="Arial" charset="0"/>
        </a:defRPr>
      </a:lvl5pPr>
      <a:lvl6pPr marL="504200" algn="l" rtl="0" eaLnBrk="1" fontAlgn="base" hangingPunct="1">
        <a:spcBef>
          <a:spcPct val="0"/>
        </a:spcBef>
        <a:spcAft>
          <a:spcPct val="0"/>
        </a:spcAft>
        <a:defRPr sz="3970">
          <a:solidFill>
            <a:schemeClr val="tx1"/>
          </a:solidFill>
          <a:latin typeface="Arial" charset="0"/>
        </a:defRPr>
      </a:lvl6pPr>
      <a:lvl7pPr marL="1008400" algn="l" rtl="0" eaLnBrk="1" fontAlgn="base" hangingPunct="1">
        <a:spcBef>
          <a:spcPct val="0"/>
        </a:spcBef>
        <a:spcAft>
          <a:spcPct val="0"/>
        </a:spcAft>
        <a:defRPr sz="3970">
          <a:solidFill>
            <a:schemeClr val="tx1"/>
          </a:solidFill>
          <a:latin typeface="Arial" charset="0"/>
        </a:defRPr>
      </a:lvl7pPr>
      <a:lvl8pPr marL="1512600" algn="l" rtl="0" eaLnBrk="1" fontAlgn="base" hangingPunct="1">
        <a:spcBef>
          <a:spcPct val="0"/>
        </a:spcBef>
        <a:spcAft>
          <a:spcPct val="0"/>
        </a:spcAft>
        <a:defRPr sz="3970">
          <a:solidFill>
            <a:schemeClr val="tx1"/>
          </a:solidFill>
          <a:latin typeface="Arial" charset="0"/>
        </a:defRPr>
      </a:lvl8pPr>
      <a:lvl9pPr marL="2016801" algn="l" rtl="0" eaLnBrk="1" fontAlgn="base" hangingPunct="1">
        <a:spcBef>
          <a:spcPct val="0"/>
        </a:spcBef>
        <a:spcAft>
          <a:spcPct val="0"/>
        </a:spcAft>
        <a:defRPr sz="3970">
          <a:solidFill>
            <a:schemeClr val="tx1"/>
          </a:solidFill>
          <a:latin typeface="Arial" charset="0"/>
        </a:defRPr>
      </a:lvl9pPr>
    </p:titleStyle>
    <p:bodyStyle>
      <a:lvl1pPr marL="397008" indent="-397008" algn="l" rtl="0" eaLnBrk="1" fontAlgn="base" hangingPunct="1">
        <a:spcBef>
          <a:spcPts val="441"/>
        </a:spcBef>
        <a:spcAft>
          <a:spcPts val="882"/>
        </a:spcAft>
        <a:buClr>
          <a:srgbClr val="C80F0F"/>
        </a:buClr>
        <a:buFont typeface="Arial" pitchFamily="34" charset="0"/>
        <a:buChar char="•"/>
        <a:tabLst>
          <a:tab pos="2415959" algn="l"/>
        </a:tabLst>
        <a:defRPr sz="1985">
          <a:solidFill>
            <a:srgbClr val="6E6452"/>
          </a:solidFill>
          <a:latin typeface="+mn-lt"/>
          <a:ea typeface="+mn-ea"/>
          <a:cs typeface="+mn-cs"/>
        </a:defRPr>
      </a:lvl1pPr>
      <a:lvl2pPr marL="794016" indent="-397008" algn="l" rtl="0" eaLnBrk="1" fontAlgn="base" hangingPunct="1">
        <a:spcBef>
          <a:spcPts val="441"/>
        </a:spcBef>
        <a:spcAft>
          <a:spcPts val="882"/>
        </a:spcAft>
        <a:buClr>
          <a:srgbClr val="6E6452"/>
        </a:buClr>
        <a:buFont typeface="Arial" pitchFamily="34" charset="0"/>
        <a:buChar char="•"/>
        <a:tabLst>
          <a:tab pos="2415959" algn="l"/>
        </a:tabLst>
        <a:defRPr sz="1985">
          <a:solidFill>
            <a:srgbClr val="6E6452"/>
          </a:solidFill>
          <a:latin typeface="+mn-lt"/>
        </a:defRPr>
      </a:lvl2pPr>
      <a:lvl3pPr marL="1191024" indent="-397008" algn="l" rtl="0" eaLnBrk="1" fontAlgn="base" hangingPunct="1">
        <a:spcBef>
          <a:spcPts val="441"/>
        </a:spcBef>
        <a:spcAft>
          <a:spcPts val="882"/>
        </a:spcAft>
        <a:buClr>
          <a:srgbClr val="6E6452"/>
        </a:buClr>
        <a:buFont typeface="Arial" pitchFamily="34" charset="0"/>
        <a:buChar char="•"/>
        <a:tabLst>
          <a:tab pos="2415959" algn="l"/>
        </a:tabLst>
        <a:defRPr sz="1985">
          <a:solidFill>
            <a:srgbClr val="6E6452"/>
          </a:solidFill>
          <a:latin typeface="+mn-lt"/>
        </a:defRPr>
      </a:lvl3pPr>
      <a:lvl4pPr marL="1588032"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4pPr>
      <a:lvl5pPr marL="1588032" indent="0" algn="l" rtl="0" eaLnBrk="1" fontAlgn="base" hangingPunct="1">
        <a:spcBef>
          <a:spcPts val="441"/>
        </a:spcBef>
        <a:spcAft>
          <a:spcPts val="882"/>
        </a:spcAft>
        <a:buClr>
          <a:srgbClr val="6E6452"/>
        </a:buClr>
        <a:buFont typeface="Arial" pitchFamily="34" charset="0"/>
        <a:buNone/>
        <a:tabLst>
          <a:tab pos="2415959" algn="l"/>
        </a:tabLst>
        <a:defRPr sz="1985" baseline="0">
          <a:solidFill>
            <a:srgbClr val="6E6452"/>
          </a:solidFill>
          <a:latin typeface="+mn-lt"/>
        </a:defRPr>
      </a:lvl5pPr>
      <a:lvl6pPr marL="2382048"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6pPr>
      <a:lvl7pPr marL="2779056"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7pPr>
      <a:lvl8pPr marL="3176064"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8pPr>
      <a:lvl9pPr marL="3573072"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9pPr>
    </p:bodyStyle>
    <p:otherStyle>
      <a:defPPr>
        <a:defRPr lang="de-DE"/>
      </a:defPPr>
      <a:lvl1pPr marL="0" algn="l" defTabSz="1008400" rtl="0" eaLnBrk="1" latinLnBrk="0" hangingPunct="1">
        <a:defRPr sz="1985" kern="1200">
          <a:solidFill>
            <a:schemeClr val="tx1"/>
          </a:solidFill>
          <a:latin typeface="+mn-lt"/>
          <a:ea typeface="+mn-ea"/>
          <a:cs typeface="+mn-cs"/>
        </a:defRPr>
      </a:lvl1pPr>
      <a:lvl2pPr marL="504200" algn="l" defTabSz="1008400" rtl="0" eaLnBrk="1" latinLnBrk="0" hangingPunct="1">
        <a:defRPr sz="1985" kern="1200">
          <a:solidFill>
            <a:schemeClr val="tx1"/>
          </a:solidFill>
          <a:latin typeface="+mn-lt"/>
          <a:ea typeface="+mn-ea"/>
          <a:cs typeface="+mn-cs"/>
        </a:defRPr>
      </a:lvl2pPr>
      <a:lvl3pPr marL="1008400" algn="l" defTabSz="1008400" rtl="0" eaLnBrk="1" latinLnBrk="0" hangingPunct="1">
        <a:defRPr sz="1985" kern="1200">
          <a:solidFill>
            <a:schemeClr val="tx1"/>
          </a:solidFill>
          <a:latin typeface="+mn-lt"/>
          <a:ea typeface="+mn-ea"/>
          <a:cs typeface="+mn-cs"/>
        </a:defRPr>
      </a:lvl3pPr>
      <a:lvl4pPr marL="1512600" algn="l" defTabSz="1008400" rtl="0" eaLnBrk="1" latinLnBrk="0" hangingPunct="1">
        <a:defRPr sz="1985" kern="1200">
          <a:solidFill>
            <a:schemeClr val="tx1"/>
          </a:solidFill>
          <a:latin typeface="+mn-lt"/>
          <a:ea typeface="+mn-ea"/>
          <a:cs typeface="+mn-cs"/>
        </a:defRPr>
      </a:lvl4pPr>
      <a:lvl5pPr marL="2016801" algn="l" defTabSz="1008400" rtl="0" eaLnBrk="1" latinLnBrk="0" hangingPunct="1">
        <a:defRPr sz="1985" kern="1200">
          <a:solidFill>
            <a:schemeClr val="tx1"/>
          </a:solidFill>
          <a:latin typeface="+mn-lt"/>
          <a:ea typeface="+mn-ea"/>
          <a:cs typeface="+mn-cs"/>
        </a:defRPr>
      </a:lvl5pPr>
      <a:lvl6pPr marL="2521001" algn="l" defTabSz="1008400" rtl="0" eaLnBrk="1" latinLnBrk="0" hangingPunct="1">
        <a:defRPr sz="1985" kern="1200">
          <a:solidFill>
            <a:schemeClr val="tx1"/>
          </a:solidFill>
          <a:latin typeface="+mn-lt"/>
          <a:ea typeface="+mn-ea"/>
          <a:cs typeface="+mn-cs"/>
        </a:defRPr>
      </a:lvl6pPr>
      <a:lvl7pPr marL="3025201" algn="l" defTabSz="1008400" rtl="0" eaLnBrk="1" latinLnBrk="0" hangingPunct="1">
        <a:defRPr sz="1985" kern="1200">
          <a:solidFill>
            <a:schemeClr val="tx1"/>
          </a:solidFill>
          <a:latin typeface="+mn-lt"/>
          <a:ea typeface="+mn-ea"/>
          <a:cs typeface="+mn-cs"/>
        </a:defRPr>
      </a:lvl7pPr>
      <a:lvl8pPr marL="3529401" algn="l" defTabSz="1008400" rtl="0" eaLnBrk="1" latinLnBrk="0" hangingPunct="1">
        <a:defRPr sz="1985" kern="1200">
          <a:solidFill>
            <a:schemeClr val="tx1"/>
          </a:solidFill>
          <a:latin typeface="+mn-lt"/>
          <a:ea typeface="+mn-ea"/>
          <a:cs typeface="+mn-cs"/>
        </a:defRPr>
      </a:lvl8pPr>
      <a:lvl9pPr marL="4033601" algn="l" defTabSz="1008400" rtl="0" eaLnBrk="1" latinLnBrk="0" hangingPunct="1">
        <a:defRPr sz="1985"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Grafik 6"/>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bwMode="auto">
          <a:xfrm>
            <a:off x="0" y="1996"/>
            <a:ext cx="10688638" cy="1230224"/>
          </a:xfrm>
          <a:prstGeom prst="rect">
            <a:avLst/>
          </a:prstGeom>
          <a:noFill/>
          <a:ln w="9525">
            <a:noFill/>
            <a:miter lim="800000"/>
            <a:headEnd/>
            <a:tailEnd/>
          </a:ln>
        </p:spPr>
      </p:pic>
      <p:sp>
        <p:nvSpPr>
          <p:cNvPr id="75791" name="Rectangle 15"/>
          <p:cNvSpPr>
            <a:spLocks noGrp="1" noChangeArrowheads="1"/>
          </p:cNvSpPr>
          <p:nvPr>
            <p:ph type="title"/>
          </p:nvPr>
        </p:nvSpPr>
        <p:spPr bwMode="auto">
          <a:xfrm>
            <a:off x="799544" y="1635640"/>
            <a:ext cx="9089550" cy="6814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dirty="0" smtClean="0"/>
              <a:t>Click here to add title</a:t>
            </a:r>
          </a:p>
        </p:txBody>
      </p:sp>
      <p:pic>
        <p:nvPicPr>
          <p:cNvPr id="19" name="Grafik 7"/>
          <p:cNvPicPr>
            <a:picLocks noChangeAspect="1"/>
          </p:cNvPicPr>
          <p:nvPr/>
        </p:nvPicPr>
        <p:blipFill>
          <a:blip r:embed="rId11" cstate="email">
            <a:extLst>
              <a:ext uri="{28A0092B-C50C-407E-A947-70E740481C1C}">
                <a14:useLocalDpi xmlns:a14="http://schemas.microsoft.com/office/drawing/2010/main"/>
              </a:ext>
            </a:extLst>
          </a:blip>
          <a:srcRect/>
          <a:stretch>
            <a:fillRect/>
          </a:stretch>
        </p:blipFill>
        <p:spPr bwMode="auto">
          <a:xfrm>
            <a:off x="7736273" y="336127"/>
            <a:ext cx="2462469" cy="968115"/>
          </a:xfrm>
          <a:prstGeom prst="rect">
            <a:avLst/>
          </a:prstGeom>
          <a:noFill/>
          <a:ln w="9525">
            <a:noFill/>
            <a:miter lim="800000"/>
            <a:headEnd/>
            <a:tailEnd/>
          </a:ln>
        </p:spPr>
      </p:pic>
      <p:pic>
        <p:nvPicPr>
          <p:cNvPr id="20" name="Grafik 8"/>
          <p:cNvPicPr>
            <a:picLocks noChangeAspect="1"/>
          </p:cNvPicPr>
          <p:nvPr/>
        </p:nvPicPr>
        <p:blipFill>
          <a:blip r:embed="rId12" cstate="email">
            <a:extLst>
              <a:ext uri="{28A0092B-C50C-407E-A947-70E740481C1C}">
                <a14:useLocalDpi xmlns:a14="http://schemas.microsoft.com/office/drawing/2010/main"/>
              </a:ext>
            </a:extLst>
          </a:blip>
          <a:srcRect/>
          <a:stretch>
            <a:fillRect/>
          </a:stretch>
        </p:blipFill>
        <p:spPr bwMode="auto">
          <a:xfrm>
            <a:off x="0" y="6452932"/>
            <a:ext cx="10688638" cy="814057"/>
          </a:xfrm>
          <a:prstGeom prst="rect">
            <a:avLst/>
          </a:prstGeom>
          <a:noFill/>
          <a:ln w="9525">
            <a:noFill/>
            <a:miter lim="800000"/>
            <a:headEnd/>
            <a:tailEnd/>
          </a:ln>
        </p:spPr>
      </p:pic>
      <p:sp>
        <p:nvSpPr>
          <p:cNvPr id="75792" name="Rectangle 16"/>
          <p:cNvSpPr>
            <a:spLocks noGrp="1" noChangeArrowheads="1"/>
          </p:cNvSpPr>
          <p:nvPr>
            <p:ph type="body" idx="1"/>
          </p:nvPr>
        </p:nvSpPr>
        <p:spPr bwMode="auto">
          <a:xfrm>
            <a:off x="799544" y="2699599"/>
            <a:ext cx="9089550" cy="4208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dirty="0" smtClean="0"/>
              <a:t>First layer</a:t>
            </a:r>
          </a:p>
          <a:p>
            <a:pPr lvl="1"/>
            <a:r>
              <a:rPr lang="en-GB" noProof="0" dirty="0" smtClean="0"/>
              <a:t>Second layer</a:t>
            </a:r>
          </a:p>
          <a:p>
            <a:pPr lvl="2"/>
            <a:r>
              <a:rPr lang="en-GB" noProof="0" dirty="0" smtClean="0"/>
              <a:t>Third layer</a:t>
            </a:r>
          </a:p>
          <a:p>
            <a:pPr lvl="3"/>
            <a:r>
              <a:rPr lang="en-GB" noProof="0" dirty="0" smtClean="0"/>
              <a:t>Fourth layer</a:t>
            </a:r>
          </a:p>
        </p:txBody>
      </p:sp>
      <p:sp>
        <p:nvSpPr>
          <p:cNvPr id="14" name="Text Box 19"/>
          <p:cNvSpPr txBox="1">
            <a:spLocks noChangeArrowheads="1"/>
          </p:cNvSpPr>
          <p:nvPr/>
        </p:nvSpPr>
        <p:spPr bwMode="auto">
          <a:xfrm>
            <a:off x="9005022" y="7257382"/>
            <a:ext cx="1083709" cy="262059"/>
          </a:xfrm>
          <a:prstGeom prst="rect">
            <a:avLst/>
          </a:prstGeom>
          <a:noFill/>
          <a:ln w="9525">
            <a:noFill/>
            <a:miter lim="800000"/>
            <a:headEnd/>
            <a:tailEnd/>
          </a:ln>
          <a:effectLst/>
        </p:spPr>
        <p:txBody>
          <a:bodyPr>
            <a:spAutoFit/>
          </a:bodyPr>
          <a:lstStyle>
            <a:defPPr>
              <a:defRPr lang="de-DE"/>
            </a:defPPr>
            <a:lvl1pPr algn="l" rtl="0" eaLnBrk="0" fontAlgn="base" hangingPunct="0">
              <a:spcBef>
                <a:spcPct val="0"/>
              </a:spcBef>
              <a:spcAft>
                <a:spcPct val="0"/>
              </a:spcAft>
              <a:defRPr sz="2200" b="1" kern="1200">
                <a:solidFill>
                  <a:srgbClr val="999999"/>
                </a:solidFill>
                <a:latin typeface="Arial" charset="0"/>
                <a:ea typeface="+mn-ea"/>
                <a:cs typeface="+mn-cs"/>
              </a:defRPr>
            </a:lvl1pPr>
            <a:lvl2pPr marL="457200" algn="l" rtl="0" eaLnBrk="0" fontAlgn="base" hangingPunct="0">
              <a:spcBef>
                <a:spcPct val="0"/>
              </a:spcBef>
              <a:spcAft>
                <a:spcPct val="0"/>
              </a:spcAft>
              <a:defRPr sz="2200" b="1" kern="1200">
                <a:solidFill>
                  <a:srgbClr val="999999"/>
                </a:solidFill>
                <a:latin typeface="Arial" charset="0"/>
                <a:ea typeface="+mn-ea"/>
                <a:cs typeface="+mn-cs"/>
              </a:defRPr>
            </a:lvl2pPr>
            <a:lvl3pPr marL="914400" algn="l" rtl="0" eaLnBrk="0" fontAlgn="base" hangingPunct="0">
              <a:spcBef>
                <a:spcPct val="0"/>
              </a:spcBef>
              <a:spcAft>
                <a:spcPct val="0"/>
              </a:spcAft>
              <a:defRPr sz="2200" b="1" kern="1200">
                <a:solidFill>
                  <a:srgbClr val="999999"/>
                </a:solidFill>
                <a:latin typeface="Arial" charset="0"/>
                <a:ea typeface="+mn-ea"/>
                <a:cs typeface="+mn-cs"/>
              </a:defRPr>
            </a:lvl3pPr>
            <a:lvl4pPr marL="1371600" algn="l" rtl="0" eaLnBrk="0" fontAlgn="base" hangingPunct="0">
              <a:spcBef>
                <a:spcPct val="0"/>
              </a:spcBef>
              <a:spcAft>
                <a:spcPct val="0"/>
              </a:spcAft>
              <a:defRPr sz="2200" b="1" kern="1200">
                <a:solidFill>
                  <a:srgbClr val="999999"/>
                </a:solidFill>
                <a:latin typeface="Arial" charset="0"/>
                <a:ea typeface="+mn-ea"/>
                <a:cs typeface="+mn-cs"/>
              </a:defRPr>
            </a:lvl4pPr>
            <a:lvl5pPr marL="1828800" algn="l" rtl="0" eaLnBrk="0" fontAlgn="base" hangingPunct="0">
              <a:spcBef>
                <a:spcPct val="0"/>
              </a:spcBef>
              <a:spcAft>
                <a:spcPct val="0"/>
              </a:spcAft>
              <a:defRPr sz="2200" b="1" kern="1200">
                <a:solidFill>
                  <a:srgbClr val="999999"/>
                </a:solidFill>
                <a:latin typeface="Arial" charset="0"/>
                <a:ea typeface="+mn-ea"/>
                <a:cs typeface="+mn-cs"/>
              </a:defRPr>
            </a:lvl5pPr>
            <a:lvl6pPr marL="2286000" algn="l" defTabSz="914400" rtl="0" eaLnBrk="1" latinLnBrk="0" hangingPunct="1">
              <a:defRPr sz="2200" b="1" kern="1200">
                <a:solidFill>
                  <a:srgbClr val="999999"/>
                </a:solidFill>
                <a:latin typeface="Arial" charset="0"/>
                <a:ea typeface="+mn-ea"/>
                <a:cs typeface="+mn-cs"/>
              </a:defRPr>
            </a:lvl6pPr>
            <a:lvl7pPr marL="2743200" algn="l" defTabSz="914400" rtl="0" eaLnBrk="1" latinLnBrk="0" hangingPunct="1">
              <a:defRPr sz="2200" b="1" kern="1200">
                <a:solidFill>
                  <a:srgbClr val="999999"/>
                </a:solidFill>
                <a:latin typeface="Arial" charset="0"/>
                <a:ea typeface="+mn-ea"/>
                <a:cs typeface="+mn-cs"/>
              </a:defRPr>
            </a:lvl7pPr>
            <a:lvl8pPr marL="3200400" algn="l" defTabSz="914400" rtl="0" eaLnBrk="1" latinLnBrk="0" hangingPunct="1">
              <a:defRPr sz="2200" b="1" kern="1200">
                <a:solidFill>
                  <a:srgbClr val="999999"/>
                </a:solidFill>
                <a:latin typeface="Arial" charset="0"/>
                <a:ea typeface="+mn-ea"/>
                <a:cs typeface="+mn-cs"/>
              </a:defRPr>
            </a:lvl8pPr>
            <a:lvl9pPr marL="3657600" algn="l" defTabSz="914400" rtl="0" eaLnBrk="1" latinLnBrk="0" hangingPunct="1">
              <a:defRPr sz="2200" b="1" kern="1200">
                <a:solidFill>
                  <a:srgbClr val="999999"/>
                </a:solidFill>
                <a:latin typeface="Arial" charset="0"/>
                <a:ea typeface="+mn-ea"/>
                <a:cs typeface="+mn-cs"/>
              </a:defRPr>
            </a:lvl9pPr>
          </a:lstStyle>
          <a:p>
            <a:pPr defTabSz="1008400"/>
            <a:r>
              <a:rPr lang="en-GB" sz="1103" b="0" dirty="0" smtClean="0">
                <a:solidFill>
                  <a:srgbClr val="6E6452"/>
                </a:solidFill>
                <a:latin typeface="Arial Narrow" pitchFamily="34" charset="0"/>
              </a:rPr>
              <a:t>Page </a:t>
            </a:r>
            <a:fld id="{327115CA-E6A4-425F-BB4F-A64D48743A27}" type="slidenum">
              <a:rPr lang="en-GB" sz="1103" b="0" smtClean="0">
                <a:solidFill>
                  <a:srgbClr val="6E6452"/>
                </a:solidFill>
                <a:latin typeface="Arial Narrow" pitchFamily="34" charset="0"/>
              </a:rPr>
              <a:pPr defTabSz="1008400"/>
              <a:t>‹#›</a:t>
            </a:fld>
            <a:endParaRPr lang="en-GB" sz="1103" b="0" dirty="0">
              <a:solidFill>
                <a:srgbClr val="6E6452"/>
              </a:solidFill>
              <a:latin typeface="Arial Narrow" pitchFamily="34" charset="0"/>
            </a:endParaRPr>
          </a:p>
        </p:txBody>
      </p:sp>
      <p:sp>
        <p:nvSpPr>
          <p:cNvPr id="15" name="Rectangle 25"/>
          <p:cNvSpPr>
            <a:spLocks noGrp="1" noChangeArrowheads="1"/>
          </p:cNvSpPr>
          <p:nvPr>
            <p:ph type="ftr" sz="quarter" idx="3"/>
          </p:nvPr>
        </p:nvSpPr>
        <p:spPr bwMode="auto">
          <a:xfrm>
            <a:off x="3346367" y="7257382"/>
            <a:ext cx="3995906" cy="26205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lgn="ctr">
              <a:defRPr sz="1103" b="1" spc="77" baseline="0">
                <a:solidFill>
                  <a:srgbClr val="6E6452"/>
                </a:solidFill>
                <a:latin typeface="Arial Narrow" pitchFamily="34" charset="0"/>
              </a:defRPr>
            </a:lvl1pPr>
          </a:lstStyle>
          <a:p>
            <a:pPr defTabSz="1008400"/>
            <a:endParaRPr lang="id-ID"/>
          </a:p>
        </p:txBody>
      </p:sp>
      <p:sp>
        <p:nvSpPr>
          <p:cNvPr id="16" name="Rectangle 17"/>
          <p:cNvSpPr>
            <a:spLocks noGrp="1" noChangeArrowheads="1"/>
          </p:cNvSpPr>
          <p:nvPr>
            <p:ph type="dt" sz="half" idx="2"/>
          </p:nvPr>
        </p:nvSpPr>
        <p:spPr bwMode="auto">
          <a:xfrm>
            <a:off x="793880" y="7257382"/>
            <a:ext cx="1514224" cy="26205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defRPr sz="1103" b="0">
                <a:solidFill>
                  <a:srgbClr val="6E6452"/>
                </a:solidFill>
                <a:latin typeface="Arial Narrow" pitchFamily="34" charset="0"/>
              </a:defRPr>
            </a:lvl1pPr>
          </a:lstStyle>
          <a:p>
            <a:pPr defTabSz="1008400"/>
            <a:fld id="{A007D64E-CD76-4143-9421-00AAC4FB0ED9}" type="datetimeFigureOut">
              <a:rPr lang="id-ID" smtClean="0"/>
              <a:pPr defTabSz="1008400"/>
              <a:t>04/11/2016</a:t>
            </a:fld>
            <a:endParaRPr lang="id-ID"/>
          </a:p>
        </p:txBody>
      </p:sp>
    </p:spTree>
    <p:extLst>
      <p:ext uri="{BB962C8B-B14F-4D97-AF65-F5344CB8AC3E}">
        <p14:creationId xmlns:p14="http://schemas.microsoft.com/office/powerpoint/2010/main" val="925020859"/>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4" r:id="rId7"/>
    <p:sldLayoutId id="2147483755" r:id="rId8"/>
  </p:sldLayoutIdLst>
  <p:transition/>
  <p:timing>
    <p:tnLst>
      <p:par>
        <p:cTn id="1" dur="indefinite" restart="never" nodeType="tmRoot"/>
      </p:par>
    </p:tnLst>
  </p:timing>
  <p:txStyles>
    <p:titleStyle>
      <a:lvl1pPr algn="l" rtl="0" eaLnBrk="1" fontAlgn="base" hangingPunct="1">
        <a:spcBef>
          <a:spcPct val="0"/>
        </a:spcBef>
        <a:spcAft>
          <a:spcPct val="0"/>
        </a:spcAft>
        <a:defRPr sz="2647">
          <a:solidFill>
            <a:srgbClr val="6E6452"/>
          </a:solidFill>
          <a:latin typeface="+mj-lt"/>
          <a:ea typeface="+mj-ea"/>
          <a:cs typeface="+mj-cs"/>
        </a:defRPr>
      </a:lvl1pPr>
      <a:lvl2pPr algn="l" rtl="0" eaLnBrk="1" fontAlgn="base" hangingPunct="1">
        <a:spcBef>
          <a:spcPct val="0"/>
        </a:spcBef>
        <a:spcAft>
          <a:spcPct val="0"/>
        </a:spcAft>
        <a:defRPr sz="3970">
          <a:solidFill>
            <a:schemeClr val="tx1"/>
          </a:solidFill>
          <a:latin typeface="Arial" charset="0"/>
        </a:defRPr>
      </a:lvl2pPr>
      <a:lvl3pPr algn="l" rtl="0" eaLnBrk="1" fontAlgn="base" hangingPunct="1">
        <a:spcBef>
          <a:spcPct val="0"/>
        </a:spcBef>
        <a:spcAft>
          <a:spcPct val="0"/>
        </a:spcAft>
        <a:defRPr sz="3970">
          <a:solidFill>
            <a:schemeClr val="tx1"/>
          </a:solidFill>
          <a:latin typeface="Arial" charset="0"/>
        </a:defRPr>
      </a:lvl3pPr>
      <a:lvl4pPr algn="l" rtl="0" eaLnBrk="1" fontAlgn="base" hangingPunct="1">
        <a:spcBef>
          <a:spcPct val="0"/>
        </a:spcBef>
        <a:spcAft>
          <a:spcPct val="0"/>
        </a:spcAft>
        <a:defRPr sz="3970">
          <a:solidFill>
            <a:schemeClr val="tx1"/>
          </a:solidFill>
          <a:latin typeface="Arial" charset="0"/>
        </a:defRPr>
      </a:lvl4pPr>
      <a:lvl5pPr algn="l" rtl="0" eaLnBrk="1" fontAlgn="base" hangingPunct="1">
        <a:spcBef>
          <a:spcPct val="0"/>
        </a:spcBef>
        <a:spcAft>
          <a:spcPct val="0"/>
        </a:spcAft>
        <a:defRPr sz="3970">
          <a:solidFill>
            <a:schemeClr val="tx1"/>
          </a:solidFill>
          <a:latin typeface="Arial" charset="0"/>
        </a:defRPr>
      </a:lvl5pPr>
      <a:lvl6pPr marL="504200" algn="l" rtl="0" eaLnBrk="1" fontAlgn="base" hangingPunct="1">
        <a:spcBef>
          <a:spcPct val="0"/>
        </a:spcBef>
        <a:spcAft>
          <a:spcPct val="0"/>
        </a:spcAft>
        <a:defRPr sz="3970">
          <a:solidFill>
            <a:schemeClr val="tx1"/>
          </a:solidFill>
          <a:latin typeface="Arial" charset="0"/>
        </a:defRPr>
      </a:lvl6pPr>
      <a:lvl7pPr marL="1008400" algn="l" rtl="0" eaLnBrk="1" fontAlgn="base" hangingPunct="1">
        <a:spcBef>
          <a:spcPct val="0"/>
        </a:spcBef>
        <a:spcAft>
          <a:spcPct val="0"/>
        </a:spcAft>
        <a:defRPr sz="3970">
          <a:solidFill>
            <a:schemeClr val="tx1"/>
          </a:solidFill>
          <a:latin typeface="Arial" charset="0"/>
        </a:defRPr>
      </a:lvl7pPr>
      <a:lvl8pPr marL="1512600" algn="l" rtl="0" eaLnBrk="1" fontAlgn="base" hangingPunct="1">
        <a:spcBef>
          <a:spcPct val="0"/>
        </a:spcBef>
        <a:spcAft>
          <a:spcPct val="0"/>
        </a:spcAft>
        <a:defRPr sz="3970">
          <a:solidFill>
            <a:schemeClr val="tx1"/>
          </a:solidFill>
          <a:latin typeface="Arial" charset="0"/>
        </a:defRPr>
      </a:lvl8pPr>
      <a:lvl9pPr marL="2016801" algn="l" rtl="0" eaLnBrk="1" fontAlgn="base" hangingPunct="1">
        <a:spcBef>
          <a:spcPct val="0"/>
        </a:spcBef>
        <a:spcAft>
          <a:spcPct val="0"/>
        </a:spcAft>
        <a:defRPr sz="3970">
          <a:solidFill>
            <a:schemeClr val="tx1"/>
          </a:solidFill>
          <a:latin typeface="Arial" charset="0"/>
        </a:defRPr>
      </a:lvl9pPr>
    </p:titleStyle>
    <p:bodyStyle>
      <a:lvl1pPr marL="397008" indent="-397008" algn="l" rtl="0" eaLnBrk="1" fontAlgn="base" hangingPunct="1">
        <a:spcBef>
          <a:spcPts val="441"/>
        </a:spcBef>
        <a:spcAft>
          <a:spcPts val="882"/>
        </a:spcAft>
        <a:buClr>
          <a:srgbClr val="C80F0F"/>
        </a:buClr>
        <a:buFont typeface="Arial" pitchFamily="34" charset="0"/>
        <a:buChar char="•"/>
        <a:tabLst>
          <a:tab pos="2415959" algn="l"/>
        </a:tabLst>
        <a:defRPr sz="1985">
          <a:solidFill>
            <a:srgbClr val="6E6452"/>
          </a:solidFill>
          <a:latin typeface="+mn-lt"/>
          <a:ea typeface="+mn-ea"/>
          <a:cs typeface="+mn-cs"/>
        </a:defRPr>
      </a:lvl1pPr>
      <a:lvl2pPr marL="794016" indent="-397008" algn="l" rtl="0" eaLnBrk="1" fontAlgn="base" hangingPunct="1">
        <a:spcBef>
          <a:spcPts val="441"/>
        </a:spcBef>
        <a:spcAft>
          <a:spcPts val="882"/>
        </a:spcAft>
        <a:buClr>
          <a:srgbClr val="6E6452"/>
        </a:buClr>
        <a:buFont typeface="Arial" pitchFamily="34" charset="0"/>
        <a:buChar char="•"/>
        <a:tabLst>
          <a:tab pos="2415959" algn="l"/>
        </a:tabLst>
        <a:defRPr sz="1985">
          <a:solidFill>
            <a:srgbClr val="6E6452"/>
          </a:solidFill>
          <a:latin typeface="+mn-lt"/>
        </a:defRPr>
      </a:lvl2pPr>
      <a:lvl3pPr marL="1191024" indent="-397008" algn="l" rtl="0" eaLnBrk="1" fontAlgn="base" hangingPunct="1">
        <a:spcBef>
          <a:spcPts val="441"/>
        </a:spcBef>
        <a:spcAft>
          <a:spcPts val="882"/>
        </a:spcAft>
        <a:buClr>
          <a:srgbClr val="6E6452"/>
        </a:buClr>
        <a:buFont typeface="Arial" pitchFamily="34" charset="0"/>
        <a:buChar char="•"/>
        <a:tabLst>
          <a:tab pos="2415959" algn="l"/>
        </a:tabLst>
        <a:defRPr sz="1985">
          <a:solidFill>
            <a:srgbClr val="6E6452"/>
          </a:solidFill>
          <a:latin typeface="+mn-lt"/>
        </a:defRPr>
      </a:lvl3pPr>
      <a:lvl4pPr marL="1588032"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4pPr>
      <a:lvl5pPr marL="1588032" indent="0" algn="l" rtl="0" eaLnBrk="1" fontAlgn="base" hangingPunct="1">
        <a:spcBef>
          <a:spcPts val="441"/>
        </a:spcBef>
        <a:spcAft>
          <a:spcPts val="882"/>
        </a:spcAft>
        <a:buClr>
          <a:srgbClr val="6E6452"/>
        </a:buClr>
        <a:buFont typeface="Arial" pitchFamily="34" charset="0"/>
        <a:buNone/>
        <a:tabLst>
          <a:tab pos="2415959" algn="l"/>
        </a:tabLst>
        <a:defRPr sz="1985" baseline="0">
          <a:solidFill>
            <a:srgbClr val="6E6452"/>
          </a:solidFill>
          <a:latin typeface="+mn-lt"/>
        </a:defRPr>
      </a:lvl5pPr>
      <a:lvl6pPr marL="2382048"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6pPr>
      <a:lvl7pPr marL="2779056"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7pPr>
      <a:lvl8pPr marL="3176064"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8pPr>
      <a:lvl9pPr marL="3573072" indent="-397008" algn="l" rtl="0" eaLnBrk="1" fontAlgn="base" hangingPunct="1">
        <a:spcBef>
          <a:spcPts val="441"/>
        </a:spcBef>
        <a:spcAft>
          <a:spcPts val="882"/>
        </a:spcAft>
        <a:buClr>
          <a:srgbClr val="6E6452"/>
        </a:buClr>
        <a:buFont typeface="Arial" pitchFamily="34" charset="0"/>
        <a:buChar char="•"/>
        <a:tabLst>
          <a:tab pos="2415959" algn="l"/>
        </a:tabLst>
        <a:defRPr sz="1985" baseline="0">
          <a:solidFill>
            <a:srgbClr val="6E6452"/>
          </a:solidFill>
          <a:latin typeface="+mn-lt"/>
        </a:defRPr>
      </a:lvl9pPr>
    </p:bodyStyle>
    <p:otherStyle>
      <a:defPPr>
        <a:defRPr lang="de-DE"/>
      </a:defPPr>
      <a:lvl1pPr marL="0" algn="l" defTabSz="1008400" rtl="0" eaLnBrk="1" latinLnBrk="0" hangingPunct="1">
        <a:defRPr sz="1985" kern="1200">
          <a:solidFill>
            <a:schemeClr val="tx1"/>
          </a:solidFill>
          <a:latin typeface="+mn-lt"/>
          <a:ea typeface="+mn-ea"/>
          <a:cs typeface="+mn-cs"/>
        </a:defRPr>
      </a:lvl1pPr>
      <a:lvl2pPr marL="504200" algn="l" defTabSz="1008400" rtl="0" eaLnBrk="1" latinLnBrk="0" hangingPunct="1">
        <a:defRPr sz="1985" kern="1200">
          <a:solidFill>
            <a:schemeClr val="tx1"/>
          </a:solidFill>
          <a:latin typeface="+mn-lt"/>
          <a:ea typeface="+mn-ea"/>
          <a:cs typeface="+mn-cs"/>
        </a:defRPr>
      </a:lvl2pPr>
      <a:lvl3pPr marL="1008400" algn="l" defTabSz="1008400" rtl="0" eaLnBrk="1" latinLnBrk="0" hangingPunct="1">
        <a:defRPr sz="1985" kern="1200">
          <a:solidFill>
            <a:schemeClr val="tx1"/>
          </a:solidFill>
          <a:latin typeface="+mn-lt"/>
          <a:ea typeface="+mn-ea"/>
          <a:cs typeface="+mn-cs"/>
        </a:defRPr>
      </a:lvl3pPr>
      <a:lvl4pPr marL="1512600" algn="l" defTabSz="1008400" rtl="0" eaLnBrk="1" latinLnBrk="0" hangingPunct="1">
        <a:defRPr sz="1985" kern="1200">
          <a:solidFill>
            <a:schemeClr val="tx1"/>
          </a:solidFill>
          <a:latin typeface="+mn-lt"/>
          <a:ea typeface="+mn-ea"/>
          <a:cs typeface="+mn-cs"/>
        </a:defRPr>
      </a:lvl4pPr>
      <a:lvl5pPr marL="2016801" algn="l" defTabSz="1008400" rtl="0" eaLnBrk="1" latinLnBrk="0" hangingPunct="1">
        <a:defRPr sz="1985" kern="1200">
          <a:solidFill>
            <a:schemeClr val="tx1"/>
          </a:solidFill>
          <a:latin typeface="+mn-lt"/>
          <a:ea typeface="+mn-ea"/>
          <a:cs typeface="+mn-cs"/>
        </a:defRPr>
      </a:lvl5pPr>
      <a:lvl6pPr marL="2521001" algn="l" defTabSz="1008400" rtl="0" eaLnBrk="1" latinLnBrk="0" hangingPunct="1">
        <a:defRPr sz="1985" kern="1200">
          <a:solidFill>
            <a:schemeClr val="tx1"/>
          </a:solidFill>
          <a:latin typeface="+mn-lt"/>
          <a:ea typeface="+mn-ea"/>
          <a:cs typeface="+mn-cs"/>
        </a:defRPr>
      </a:lvl6pPr>
      <a:lvl7pPr marL="3025201" algn="l" defTabSz="1008400" rtl="0" eaLnBrk="1" latinLnBrk="0" hangingPunct="1">
        <a:defRPr sz="1985" kern="1200">
          <a:solidFill>
            <a:schemeClr val="tx1"/>
          </a:solidFill>
          <a:latin typeface="+mn-lt"/>
          <a:ea typeface="+mn-ea"/>
          <a:cs typeface="+mn-cs"/>
        </a:defRPr>
      </a:lvl7pPr>
      <a:lvl8pPr marL="3529401" algn="l" defTabSz="1008400" rtl="0" eaLnBrk="1" latinLnBrk="0" hangingPunct="1">
        <a:defRPr sz="1985" kern="1200">
          <a:solidFill>
            <a:schemeClr val="tx1"/>
          </a:solidFill>
          <a:latin typeface="+mn-lt"/>
          <a:ea typeface="+mn-ea"/>
          <a:cs typeface="+mn-cs"/>
        </a:defRPr>
      </a:lvl8pPr>
      <a:lvl9pPr marL="4033601" algn="l" defTabSz="1008400" rtl="0" eaLnBrk="1" latinLnBrk="0" hangingPunct="1">
        <a:defRPr sz="198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8" Type="http://schemas.openxmlformats.org/officeDocument/2006/relationships/hyperlink" Target="mailto:admin@pme-bandung.com" TargetMode="External"/><Relationship Id="rId3" Type="http://schemas.openxmlformats.org/officeDocument/2006/relationships/hyperlink" Target="mailto:aji.subekti@renerconsys.com" TargetMode="External"/><Relationship Id="rId7" Type="http://schemas.openxmlformats.org/officeDocument/2006/relationships/hyperlink" Target="http://www.renerconsys.com/" TargetMode="External"/><Relationship Id="rId2" Type="http://schemas.openxmlformats.org/officeDocument/2006/relationships/notesSlide" Target="../notesSlides/notesSlide3.xml"/><Relationship Id="rId1" Type="http://schemas.openxmlformats.org/officeDocument/2006/relationships/slideLayout" Target="../slideLayouts/slideLayout16.xml"/><Relationship Id="rId6" Type="http://schemas.openxmlformats.org/officeDocument/2006/relationships/hyperlink" Target="tel:+62%20813-2160-2570" TargetMode="External"/><Relationship Id="rId5" Type="http://schemas.openxmlformats.org/officeDocument/2006/relationships/hyperlink" Target="tel:+62%208156223991" TargetMode="External"/><Relationship Id="rId4" Type="http://schemas.openxmlformats.org/officeDocument/2006/relationships/hyperlink" Target="tel:+62%2022%206612920" TargetMode="External"/><Relationship Id="rId9" Type="http://schemas.openxmlformats.org/officeDocument/2006/relationships/hyperlink" Target="http://www.pme-bandung.co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111-1114_IM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302419" y="1"/>
            <a:ext cx="10083800" cy="5964702"/>
          </a:xfrm>
          <a:prstGeom prst="rect">
            <a:avLst/>
          </a:prstGeom>
          <a:noFill/>
          <a:ln w="9525">
            <a:noFill/>
            <a:miter lim="800000"/>
            <a:headEnd/>
            <a:tailEnd/>
          </a:ln>
        </p:spPr>
      </p:pic>
      <p:sp>
        <p:nvSpPr>
          <p:cNvPr id="5" name="Subtitle 4"/>
          <p:cNvSpPr>
            <a:spLocks noGrp="1"/>
          </p:cNvSpPr>
          <p:nvPr>
            <p:ph type="subTitle" idx="1"/>
          </p:nvPr>
        </p:nvSpPr>
        <p:spPr>
          <a:xfrm>
            <a:off x="476208" y="3438176"/>
            <a:ext cx="3714211" cy="893981"/>
          </a:xfrm>
        </p:spPr>
        <p:txBody>
          <a:bodyPr>
            <a:normAutofit/>
          </a:bodyPr>
          <a:lstStyle/>
          <a:p>
            <a:r>
              <a:rPr lang="en-US" dirty="0" err="1" smtClean="0"/>
              <a:t>Microhydro</a:t>
            </a:r>
            <a:r>
              <a:rPr lang="en-US" dirty="0" smtClean="0"/>
              <a:t> training – Day 4</a:t>
            </a:r>
          </a:p>
          <a:p>
            <a:r>
              <a:rPr lang="en-US" dirty="0" smtClean="0"/>
              <a:t>Visit to manufacturers</a:t>
            </a:r>
          </a:p>
        </p:txBody>
      </p:sp>
      <p:sp>
        <p:nvSpPr>
          <p:cNvPr id="4" name="Title 3"/>
          <p:cNvSpPr>
            <a:spLocks noGrp="1"/>
          </p:cNvSpPr>
          <p:nvPr>
            <p:ph type="ctrTitle"/>
          </p:nvPr>
        </p:nvSpPr>
        <p:spPr>
          <a:xfrm>
            <a:off x="476208" y="762083"/>
            <a:ext cx="3714211" cy="2673676"/>
          </a:xfrm>
        </p:spPr>
        <p:txBody>
          <a:bodyPr/>
          <a:lstStyle/>
          <a:p>
            <a:r>
              <a:rPr lang="en-US" dirty="0" smtClean="0"/>
              <a:t>Myanmar Off-Grid Renewable Energy Demonstration Project </a:t>
            </a:r>
            <a:br>
              <a:rPr lang="en-US" dirty="0" smtClean="0"/>
            </a:br>
            <a:r>
              <a:rPr lang="en-US" dirty="0" smtClean="0"/>
              <a:t>(ADB TA 8657 MYA)</a:t>
            </a:r>
            <a:endParaRPr lang="en-US" dirty="0"/>
          </a:p>
        </p:txBody>
      </p:sp>
      <p:sp>
        <p:nvSpPr>
          <p:cNvPr id="7" name="Text Placeholder 6"/>
          <p:cNvSpPr>
            <a:spLocks noGrp="1"/>
          </p:cNvSpPr>
          <p:nvPr>
            <p:ph type="body" sz="quarter" idx="19"/>
          </p:nvPr>
        </p:nvSpPr>
        <p:spPr>
          <a:xfrm>
            <a:off x="7543800" y="6271744"/>
            <a:ext cx="2744209" cy="1043455"/>
          </a:xfrm>
        </p:spPr>
        <p:txBody>
          <a:bodyPr>
            <a:noAutofit/>
          </a:bodyPr>
          <a:lstStyle/>
          <a:p>
            <a:r>
              <a:rPr lang="en-US" sz="1600" dirty="0" smtClean="0"/>
              <a:t>1 – 4 Nov, 2016</a:t>
            </a:r>
          </a:p>
          <a:p>
            <a:r>
              <a:rPr lang="en-US" sz="1600" dirty="0" smtClean="0"/>
              <a:t>Taunggyi, Shan State, Myanmar</a:t>
            </a:r>
            <a:endParaRPr lang="en-US" sz="1600" dirty="0"/>
          </a:p>
        </p:txBody>
      </p:sp>
      <p:pic>
        <p:nvPicPr>
          <p:cNvPr id="6" name="Picture 5" descr="_Pic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5035709" y="6371581"/>
            <a:ext cx="617220" cy="628015"/>
          </a:xfrm>
          <a:prstGeom prst="rect">
            <a:avLst/>
          </a:prstGeom>
          <a:noFill/>
          <a:ln w="9525">
            <a:noFill/>
            <a:miter lim="800000"/>
            <a:headEnd/>
            <a:tailEnd/>
          </a:ln>
        </p:spPr>
      </p:pic>
    </p:spTree>
    <p:extLst>
      <p:ext uri="{BB962C8B-B14F-4D97-AF65-F5344CB8AC3E}">
        <p14:creationId xmlns:p14="http://schemas.microsoft.com/office/powerpoint/2010/main" val="4147555540"/>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7050" y="779476"/>
            <a:ext cx="9627156" cy="746256"/>
          </a:xfrm>
        </p:spPr>
        <p:txBody>
          <a:bodyPr/>
          <a:lstStyle/>
          <a:p>
            <a:r>
              <a:rPr lang="en-US" dirty="0" err="1" smtClean="0"/>
              <a:t>Myaing</a:t>
            </a:r>
            <a:endParaRPr lang="en-US" dirty="0"/>
          </a:p>
        </p:txBody>
      </p:sp>
      <p:sp>
        <p:nvSpPr>
          <p:cNvPr id="3" name="Footer Placeholder 2"/>
          <p:cNvSpPr>
            <a:spLocks noGrp="1"/>
          </p:cNvSpPr>
          <p:nvPr>
            <p:ph type="ftr" sz="quarter" idx="10"/>
          </p:nvPr>
        </p:nvSpPr>
        <p:spPr/>
        <p:txBody>
          <a:bodyPr/>
          <a:lstStyle/>
          <a:p>
            <a:endParaRPr lang="id-ID"/>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1428" y="1527810"/>
            <a:ext cx="10058400" cy="6035040"/>
          </a:xfrm>
          <a:prstGeom prst="rect">
            <a:avLst/>
          </a:prstGeom>
        </p:spPr>
      </p:pic>
      <p:sp>
        <p:nvSpPr>
          <p:cNvPr id="6" name="Oval 5"/>
          <p:cNvSpPr/>
          <p:nvPr/>
        </p:nvSpPr>
        <p:spPr>
          <a:xfrm>
            <a:off x="6019800" y="3596640"/>
            <a:ext cx="502920" cy="289560"/>
          </a:xfrm>
          <a:prstGeom prst="ellipse">
            <a:avLst/>
          </a:prstGeom>
          <a:no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32536802"/>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Myaing</a:t>
            </a:r>
            <a:r>
              <a:rPr lang="en-US" dirty="0" smtClean="0"/>
              <a:t> flow</a:t>
            </a:r>
            <a:endParaRPr lang="en-US" dirty="0"/>
          </a:p>
        </p:txBody>
      </p:sp>
      <p:sp>
        <p:nvSpPr>
          <p:cNvPr id="3" name="Footer Placeholder 2"/>
          <p:cNvSpPr>
            <a:spLocks noGrp="1"/>
          </p:cNvSpPr>
          <p:nvPr>
            <p:ph type="ftr" sz="quarter" idx="10"/>
          </p:nvPr>
        </p:nvSpPr>
        <p:spPr/>
        <p:txBody>
          <a:bodyPr/>
          <a:lstStyle/>
          <a:p>
            <a:endParaRPr lang="id-ID"/>
          </a:p>
        </p:txBody>
      </p:sp>
      <p:sp>
        <p:nvSpPr>
          <p:cNvPr id="9" name="TextBox 8"/>
          <p:cNvSpPr txBox="1"/>
          <p:nvPr/>
        </p:nvSpPr>
        <p:spPr>
          <a:xfrm>
            <a:off x="6554533" y="2767083"/>
            <a:ext cx="914400" cy="914400"/>
          </a:xfrm>
          <a:prstGeom prst="rect">
            <a:avLst/>
          </a:prstGeom>
          <a:noFill/>
        </p:spPr>
        <p:txBody>
          <a:bodyPr wrap="none" rtlCol="0">
            <a:noAutofit/>
          </a:bodyPr>
          <a:lstStyle/>
          <a:p>
            <a:r>
              <a:rPr lang="en-US" sz="1800" dirty="0" smtClean="0"/>
              <a:t>1.45</a:t>
            </a:r>
            <a:endParaRPr lang="en-US" sz="1800" dirty="0" smtClean="0"/>
          </a:p>
        </p:txBody>
      </p:sp>
      <p:grpSp>
        <p:nvGrpSpPr>
          <p:cNvPr id="18" name="Group 17"/>
          <p:cNvGrpSpPr/>
          <p:nvPr/>
        </p:nvGrpSpPr>
        <p:grpSpPr>
          <a:xfrm flipH="1">
            <a:off x="5560714" y="3299836"/>
            <a:ext cx="4619864" cy="3622667"/>
            <a:chOff x="5684520" y="2999718"/>
            <a:chExt cx="4328160" cy="3622667"/>
          </a:xfrm>
        </p:grpSpPr>
        <p:sp>
          <p:nvSpPr>
            <p:cNvPr id="6" name="Freeform 5"/>
            <p:cNvSpPr/>
            <p:nvPr/>
          </p:nvSpPr>
          <p:spPr>
            <a:xfrm>
              <a:off x="5684520" y="2999718"/>
              <a:ext cx="4328160" cy="3607963"/>
            </a:xfrm>
            <a:custGeom>
              <a:avLst/>
              <a:gdLst>
                <a:gd name="connsiteX0" fmla="*/ 0 w 4328160"/>
                <a:gd name="connsiteY0" fmla="*/ 71746 h 3607963"/>
                <a:gd name="connsiteX1" fmla="*/ 30480 w 4328160"/>
                <a:gd name="connsiteY1" fmla="*/ 193666 h 3607963"/>
                <a:gd name="connsiteX2" fmla="*/ 60960 w 4328160"/>
                <a:gd name="connsiteY2" fmla="*/ 254626 h 3607963"/>
                <a:gd name="connsiteX3" fmla="*/ 91440 w 4328160"/>
                <a:gd name="connsiteY3" fmla="*/ 346066 h 3607963"/>
                <a:gd name="connsiteX4" fmla="*/ 106680 w 4328160"/>
                <a:gd name="connsiteY4" fmla="*/ 391786 h 3607963"/>
                <a:gd name="connsiteX5" fmla="*/ 121920 w 4328160"/>
                <a:gd name="connsiteY5" fmla="*/ 437506 h 3607963"/>
                <a:gd name="connsiteX6" fmla="*/ 152400 w 4328160"/>
                <a:gd name="connsiteY6" fmla="*/ 574666 h 3607963"/>
                <a:gd name="connsiteX7" fmla="*/ 137160 w 4328160"/>
                <a:gd name="connsiteY7" fmla="*/ 909946 h 3607963"/>
                <a:gd name="connsiteX8" fmla="*/ 106680 w 4328160"/>
                <a:gd name="connsiteY8" fmla="*/ 1016626 h 3607963"/>
                <a:gd name="connsiteX9" fmla="*/ 76200 w 4328160"/>
                <a:gd name="connsiteY9" fmla="*/ 1062346 h 3607963"/>
                <a:gd name="connsiteX10" fmla="*/ 60960 w 4328160"/>
                <a:gd name="connsiteY10" fmla="*/ 1108066 h 3607963"/>
                <a:gd name="connsiteX11" fmla="*/ 15240 w 4328160"/>
                <a:gd name="connsiteY11" fmla="*/ 1275706 h 3607963"/>
                <a:gd name="connsiteX12" fmla="*/ 45720 w 4328160"/>
                <a:gd name="connsiteY12" fmla="*/ 1976746 h 3607963"/>
                <a:gd name="connsiteX13" fmla="*/ 76200 w 4328160"/>
                <a:gd name="connsiteY13" fmla="*/ 2098666 h 3607963"/>
                <a:gd name="connsiteX14" fmla="*/ 106680 w 4328160"/>
                <a:gd name="connsiteY14" fmla="*/ 2205346 h 3607963"/>
                <a:gd name="connsiteX15" fmla="*/ 91440 w 4328160"/>
                <a:gd name="connsiteY15" fmla="*/ 2525386 h 3607963"/>
                <a:gd name="connsiteX16" fmla="*/ 60960 w 4328160"/>
                <a:gd name="connsiteY16" fmla="*/ 2571106 h 3607963"/>
                <a:gd name="connsiteX17" fmla="*/ 45720 w 4328160"/>
                <a:gd name="connsiteY17" fmla="*/ 2799706 h 3607963"/>
                <a:gd name="connsiteX18" fmla="*/ 60960 w 4328160"/>
                <a:gd name="connsiteY18" fmla="*/ 3104506 h 3607963"/>
                <a:gd name="connsiteX19" fmla="*/ 91440 w 4328160"/>
                <a:gd name="connsiteY19" fmla="*/ 3150226 h 3607963"/>
                <a:gd name="connsiteX20" fmla="*/ 106680 w 4328160"/>
                <a:gd name="connsiteY20" fmla="*/ 3226426 h 3607963"/>
                <a:gd name="connsiteX21" fmla="*/ 152400 w 4328160"/>
                <a:gd name="connsiteY21" fmla="*/ 3241666 h 3607963"/>
                <a:gd name="connsiteX22" fmla="*/ 213360 w 4328160"/>
                <a:gd name="connsiteY22" fmla="*/ 3256906 h 3607963"/>
                <a:gd name="connsiteX23" fmla="*/ 411480 w 4328160"/>
                <a:gd name="connsiteY23" fmla="*/ 3302626 h 3607963"/>
                <a:gd name="connsiteX24" fmla="*/ 502920 w 4328160"/>
                <a:gd name="connsiteY24" fmla="*/ 3317866 h 3607963"/>
                <a:gd name="connsiteX25" fmla="*/ 640080 w 4328160"/>
                <a:gd name="connsiteY25" fmla="*/ 3333106 h 3607963"/>
                <a:gd name="connsiteX26" fmla="*/ 701040 w 4328160"/>
                <a:gd name="connsiteY26" fmla="*/ 3363586 h 3607963"/>
                <a:gd name="connsiteX27" fmla="*/ 929640 w 4328160"/>
                <a:gd name="connsiteY27" fmla="*/ 3394066 h 3607963"/>
                <a:gd name="connsiteX28" fmla="*/ 1021080 w 4328160"/>
                <a:gd name="connsiteY28" fmla="*/ 3409306 h 3607963"/>
                <a:gd name="connsiteX29" fmla="*/ 1173480 w 4328160"/>
                <a:gd name="connsiteY29" fmla="*/ 3546466 h 3607963"/>
                <a:gd name="connsiteX30" fmla="*/ 1219200 w 4328160"/>
                <a:gd name="connsiteY30" fmla="*/ 3561706 h 3607963"/>
                <a:gd name="connsiteX31" fmla="*/ 1341120 w 4328160"/>
                <a:gd name="connsiteY31" fmla="*/ 3607426 h 3607963"/>
                <a:gd name="connsiteX32" fmla="*/ 2057400 w 4328160"/>
                <a:gd name="connsiteY32" fmla="*/ 3576946 h 3607963"/>
                <a:gd name="connsiteX33" fmla="*/ 2377440 w 4328160"/>
                <a:gd name="connsiteY33" fmla="*/ 3592186 h 3607963"/>
                <a:gd name="connsiteX34" fmla="*/ 2438400 w 4328160"/>
                <a:gd name="connsiteY34" fmla="*/ 3607426 h 3607963"/>
                <a:gd name="connsiteX35" fmla="*/ 3048000 w 4328160"/>
                <a:gd name="connsiteY35" fmla="*/ 3561706 h 3607963"/>
                <a:gd name="connsiteX36" fmla="*/ 3169920 w 4328160"/>
                <a:gd name="connsiteY36" fmla="*/ 3531226 h 3607963"/>
                <a:gd name="connsiteX37" fmla="*/ 3215640 w 4328160"/>
                <a:gd name="connsiteY37" fmla="*/ 3500746 h 3607963"/>
                <a:gd name="connsiteX38" fmla="*/ 3307080 w 4328160"/>
                <a:gd name="connsiteY38" fmla="*/ 3424546 h 3607963"/>
                <a:gd name="connsiteX39" fmla="*/ 3368040 w 4328160"/>
                <a:gd name="connsiteY39" fmla="*/ 3409306 h 3607963"/>
                <a:gd name="connsiteX40" fmla="*/ 3444240 w 4328160"/>
                <a:gd name="connsiteY40" fmla="*/ 3363586 h 3607963"/>
                <a:gd name="connsiteX41" fmla="*/ 3672840 w 4328160"/>
                <a:gd name="connsiteY41" fmla="*/ 3333106 h 3607963"/>
                <a:gd name="connsiteX42" fmla="*/ 3779520 w 4328160"/>
                <a:gd name="connsiteY42" fmla="*/ 3317866 h 3607963"/>
                <a:gd name="connsiteX43" fmla="*/ 3870960 w 4328160"/>
                <a:gd name="connsiteY43" fmla="*/ 3272146 h 3607963"/>
                <a:gd name="connsiteX44" fmla="*/ 4008120 w 4328160"/>
                <a:gd name="connsiteY44" fmla="*/ 3226426 h 3607963"/>
                <a:gd name="connsiteX45" fmla="*/ 4053840 w 4328160"/>
                <a:gd name="connsiteY45" fmla="*/ 3211186 h 3607963"/>
                <a:gd name="connsiteX46" fmla="*/ 4099560 w 4328160"/>
                <a:gd name="connsiteY46" fmla="*/ 3195946 h 3607963"/>
                <a:gd name="connsiteX47" fmla="*/ 4160520 w 4328160"/>
                <a:gd name="connsiteY47" fmla="*/ 3074026 h 3607963"/>
                <a:gd name="connsiteX48" fmla="*/ 4236720 w 4328160"/>
                <a:gd name="connsiteY48" fmla="*/ 2632066 h 3607963"/>
                <a:gd name="connsiteX49" fmla="*/ 4328160 w 4328160"/>
                <a:gd name="connsiteY49" fmla="*/ 2296786 h 3607963"/>
                <a:gd name="connsiteX50" fmla="*/ 4312920 w 4328160"/>
                <a:gd name="connsiteY50" fmla="*/ 1900546 h 3607963"/>
                <a:gd name="connsiteX51" fmla="*/ 4282440 w 4328160"/>
                <a:gd name="connsiteY51" fmla="*/ 1809106 h 3607963"/>
                <a:gd name="connsiteX52" fmla="*/ 4221480 w 4328160"/>
                <a:gd name="connsiteY52" fmla="*/ 1687186 h 3607963"/>
                <a:gd name="connsiteX53" fmla="*/ 4236720 w 4328160"/>
                <a:gd name="connsiteY53" fmla="*/ 1473826 h 3607963"/>
                <a:gd name="connsiteX54" fmla="*/ 4251960 w 4328160"/>
                <a:gd name="connsiteY54" fmla="*/ 1367146 h 3607963"/>
                <a:gd name="connsiteX55" fmla="*/ 4282440 w 4328160"/>
                <a:gd name="connsiteY55" fmla="*/ 1108066 h 3607963"/>
                <a:gd name="connsiteX56" fmla="*/ 4282440 w 4328160"/>
                <a:gd name="connsiteY56" fmla="*/ 224146 h 3607963"/>
                <a:gd name="connsiteX57" fmla="*/ 4267200 w 4328160"/>
                <a:gd name="connsiteY57" fmla="*/ 41266 h 3607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4328160" h="3607963">
                  <a:moveTo>
                    <a:pt x="0" y="71746"/>
                  </a:moveTo>
                  <a:cubicBezTo>
                    <a:pt x="10160" y="112386"/>
                    <a:pt x="17233" y="153925"/>
                    <a:pt x="30480" y="193666"/>
                  </a:cubicBezTo>
                  <a:cubicBezTo>
                    <a:pt x="37664" y="215219"/>
                    <a:pt x="52523" y="233532"/>
                    <a:pt x="60960" y="254626"/>
                  </a:cubicBezTo>
                  <a:cubicBezTo>
                    <a:pt x="72892" y="284457"/>
                    <a:pt x="81280" y="315586"/>
                    <a:pt x="91440" y="346066"/>
                  </a:cubicBezTo>
                  <a:lnTo>
                    <a:pt x="106680" y="391786"/>
                  </a:lnTo>
                  <a:cubicBezTo>
                    <a:pt x="111760" y="407026"/>
                    <a:pt x="118770" y="421754"/>
                    <a:pt x="121920" y="437506"/>
                  </a:cubicBezTo>
                  <a:cubicBezTo>
                    <a:pt x="141268" y="534245"/>
                    <a:pt x="130878" y="488576"/>
                    <a:pt x="152400" y="574666"/>
                  </a:cubicBezTo>
                  <a:cubicBezTo>
                    <a:pt x="147320" y="686426"/>
                    <a:pt x="145740" y="798400"/>
                    <a:pt x="137160" y="909946"/>
                  </a:cubicBezTo>
                  <a:cubicBezTo>
                    <a:pt x="136272" y="921487"/>
                    <a:pt x="114548" y="1000891"/>
                    <a:pt x="106680" y="1016626"/>
                  </a:cubicBezTo>
                  <a:cubicBezTo>
                    <a:pt x="98489" y="1033009"/>
                    <a:pt x="84391" y="1045963"/>
                    <a:pt x="76200" y="1062346"/>
                  </a:cubicBezTo>
                  <a:cubicBezTo>
                    <a:pt x="69016" y="1076714"/>
                    <a:pt x="65187" y="1092568"/>
                    <a:pt x="60960" y="1108066"/>
                  </a:cubicBezTo>
                  <a:cubicBezTo>
                    <a:pt x="9396" y="1297135"/>
                    <a:pt x="50318" y="1170471"/>
                    <a:pt x="15240" y="1275706"/>
                  </a:cubicBezTo>
                  <a:cubicBezTo>
                    <a:pt x="20121" y="1422151"/>
                    <a:pt x="27950" y="1790156"/>
                    <a:pt x="45720" y="1976746"/>
                  </a:cubicBezTo>
                  <a:cubicBezTo>
                    <a:pt x="52360" y="2046461"/>
                    <a:pt x="60056" y="2042163"/>
                    <a:pt x="76200" y="2098666"/>
                  </a:cubicBezTo>
                  <a:cubicBezTo>
                    <a:pt x="114472" y="2232619"/>
                    <a:pt x="70140" y="2095725"/>
                    <a:pt x="106680" y="2205346"/>
                  </a:cubicBezTo>
                  <a:cubicBezTo>
                    <a:pt x="101600" y="2312026"/>
                    <a:pt x="104687" y="2419410"/>
                    <a:pt x="91440" y="2525386"/>
                  </a:cubicBezTo>
                  <a:cubicBezTo>
                    <a:pt x="89168" y="2543561"/>
                    <a:pt x="63971" y="2553039"/>
                    <a:pt x="60960" y="2571106"/>
                  </a:cubicBezTo>
                  <a:cubicBezTo>
                    <a:pt x="48405" y="2646436"/>
                    <a:pt x="50800" y="2723506"/>
                    <a:pt x="45720" y="2799706"/>
                  </a:cubicBezTo>
                  <a:cubicBezTo>
                    <a:pt x="50800" y="2901306"/>
                    <a:pt x="47803" y="3003634"/>
                    <a:pt x="60960" y="3104506"/>
                  </a:cubicBezTo>
                  <a:cubicBezTo>
                    <a:pt x="63329" y="3122668"/>
                    <a:pt x="85009" y="3133076"/>
                    <a:pt x="91440" y="3150226"/>
                  </a:cubicBezTo>
                  <a:cubicBezTo>
                    <a:pt x="100535" y="3174480"/>
                    <a:pt x="92312" y="3204873"/>
                    <a:pt x="106680" y="3226426"/>
                  </a:cubicBezTo>
                  <a:cubicBezTo>
                    <a:pt x="115591" y="3239792"/>
                    <a:pt x="136954" y="3237253"/>
                    <a:pt x="152400" y="3241666"/>
                  </a:cubicBezTo>
                  <a:cubicBezTo>
                    <a:pt x="172539" y="3247420"/>
                    <a:pt x="193040" y="3251826"/>
                    <a:pt x="213360" y="3256906"/>
                  </a:cubicBezTo>
                  <a:cubicBezTo>
                    <a:pt x="304384" y="3317589"/>
                    <a:pt x="232980" y="3280313"/>
                    <a:pt x="411480" y="3302626"/>
                  </a:cubicBezTo>
                  <a:cubicBezTo>
                    <a:pt x="442142" y="3306459"/>
                    <a:pt x="472291" y="3313782"/>
                    <a:pt x="502920" y="3317866"/>
                  </a:cubicBezTo>
                  <a:cubicBezTo>
                    <a:pt x="548518" y="3323946"/>
                    <a:pt x="594360" y="3328026"/>
                    <a:pt x="640080" y="3333106"/>
                  </a:cubicBezTo>
                  <a:cubicBezTo>
                    <a:pt x="660400" y="3343266"/>
                    <a:pt x="679768" y="3355609"/>
                    <a:pt x="701040" y="3363586"/>
                  </a:cubicBezTo>
                  <a:cubicBezTo>
                    <a:pt x="767697" y="3388582"/>
                    <a:pt x="871706" y="3387250"/>
                    <a:pt x="929640" y="3394066"/>
                  </a:cubicBezTo>
                  <a:cubicBezTo>
                    <a:pt x="960329" y="3397676"/>
                    <a:pt x="990600" y="3404226"/>
                    <a:pt x="1021080" y="3409306"/>
                  </a:cubicBezTo>
                  <a:cubicBezTo>
                    <a:pt x="1062152" y="3470914"/>
                    <a:pt x="1085683" y="3517200"/>
                    <a:pt x="1173480" y="3546466"/>
                  </a:cubicBezTo>
                  <a:cubicBezTo>
                    <a:pt x="1188720" y="3551546"/>
                    <a:pt x="1204435" y="3555378"/>
                    <a:pt x="1219200" y="3561706"/>
                  </a:cubicBezTo>
                  <a:cubicBezTo>
                    <a:pt x="1330772" y="3609522"/>
                    <a:pt x="1228730" y="3579329"/>
                    <a:pt x="1341120" y="3607426"/>
                  </a:cubicBezTo>
                  <a:lnTo>
                    <a:pt x="2057400" y="3576946"/>
                  </a:lnTo>
                  <a:cubicBezTo>
                    <a:pt x="2164201" y="3576946"/>
                    <a:pt x="2270760" y="3587106"/>
                    <a:pt x="2377440" y="3592186"/>
                  </a:cubicBezTo>
                  <a:cubicBezTo>
                    <a:pt x="2397760" y="3597266"/>
                    <a:pt x="2417455" y="3607426"/>
                    <a:pt x="2438400" y="3607426"/>
                  </a:cubicBezTo>
                  <a:cubicBezTo>
                    <a:pt x="2862548" y="3607426"/>
                    <a:pt x="2774897" y="3616327"/>
                    <a:pt x="3048000" y="3561706"/>
                  </a:cubicBezTo>
                  <a:cubicBezTo>
                    <a:pt x="3076983" y="3555909"/>
                    <a:pt x="3138678" y="3546847"/>
                    <a:pt x="3169920" y="3531226"/>
                  </a:cubicBezTo>
                  <a:cubicBezTo>
                    <a:pt x="3186303" y="3523035"/>
                    <a:pt x="3201569" y="3512472"/>
                    <a:pt x="3215640" y="3500746"/>
                  </a:cubicBezTo>
                  <a:cubicBezTo>
                    <a:pt x="3254411" y="3468436"/>
                    <a:pt x="3260339" y="3444578"/>
                    <a:pt x="3307080" y="3424546"/>
                  </a:cubicBezTo>
                  <a:cubicBezTo>
                    <a:pt x="3326332" y="3416295"/>
                    <a:pt x="3347720" y="3414386"/>
                    <a:pt x="3368040" y="3409306"/>
                  </a:cubicBezTo>
                  <a:cubicBezTo>
                    <a:pt x="3393440" y="3394066"/>
                    <a:pt x="3417172" y="3375616"/>
                    <a:pt x="3444240" y="3363586"/>
                  </a:cubicBezTo>
                  <a:cubicBezTo>
                    <a:pt x="3496586" y="3340321"/>
                    <a:pt x="3653243" y="3335283"/>
                    <a:pt x="3672840" y="3333106"/>
                  </a:cubicBezTo>
                  <a:cubicBezTo>
                    <a:pt x="3708541" y="3329139"/>
                    <a:pt x="3743960" y="3322946"/>
                    <a:pt x="3779520" y="3317866"/>
                  </a:cubicBezTo>
                  <a:cubicBezTo>
                    <a:pt x="3946261" y="3262286"/>
                    <a:pt x="3693701" y="3350928"/>
                    <a:pt x="3870960" y="3272146"/>
                  </a:cubicBezTo>
                  <a:lnTo>
                    <a:pt x="4008120" y="3226426"/>
                  </a:lnTo>
                  <a:lnTo>
                    <a:pt x="4053840" y="3211186"/>
                  </a:lnTo>
                  <a:lnTo>
                    <a:pt x="4099560" y="3195946"/>
                  </a:lnTo>
                  <a:cubicBezTo>
                    <a:pt x="4119880" y="3155306"/>
                    <a:pt x="4148038" y="3117715"/>
                    <a:pt x="4160520" y="3074026"/>
                  </a:cubicBezTo>
                  <a:cubicBezTo>
                    <a:pt x="4299298" y="2588301"/>
                    <a:pt x="4179494" y="2932504"/>
                    <a:pt x="4236720" y="2632066"/>
                  </a:cubicBezTo>
                  <a:cubicBezTo>
                    <a:pt x="4257097" y="2525088"/>
                    <a:pt x="4296632" y="2401878"/>
                    <a:pt x="4328160" y="2296786"/>
                  </a:cubicBezTo>
                  <a:cubicBezTo>
                    <a:pt x="4323080" y="2164706"/>
                    <a:pt x="4325258" y="2032147"/>
                    <a:pt x="4312920" y="1900546"/>
                  </a:cubicBezTo>
                  <a:cubicBezTo>
                    <a:pt x="4309921" y="1868558"/>
                    <a:pt x="4292600" y="1839586"/>
                    <a:pt x="4282440" y="1809106"/>
                  </a:cubicBezTo>
                  <a:cubicBezTo>
                    <a:pt x="4257833" y="1735285"/>
                    <a:pt x="4275465" y="1777161"/>
                    <a:pt x="4221480" y="1687186"/>
                  </a:cubicBezTo>
                  <a:cubicBezTo>
                    <a:pt x="4226560" y="1616066"/>
                    <a:pt x="4229960" y="1544806"/>
                    <a:pt x="4236720" y="1473826"/>
                  </a:cubicBezTo>
                  <a:cubicBezTo>
                    <a:pt x="4240126" y="1438067"/>
                    <a:pt x="4248554" y="1402905"/>
                    <a:pt x="4251960" y="1367146"/>
                  </a:cubicBezTo>
                  <a:cubicBezTo>
                    <a:pt x="4275991" y="1114824"/>
                    <a:pt x="4242930" y="1226596"/>
                    <a:pt x="4282440" y="1108066"/>
                  </a:cubicBezTo>
                  <a:cubicBezTo>
                    <a:pt x="4317493" y="722485"/>
                    <a:pt x="4306570" y="911860"/>
                    <a:pt x="4282440" y="224146"/>
                  </a:cubicBezTo>
                  <a:cubicBezTo>
                    <a:pt x="4266189" y="-239006"/>
                    <a:pt x="4267200" y="182630"/>
                    <a:pt x="4267200" y="41266"/>
                  </a:cubicBezTo>
                </a:path>
              </a:pathLst>
            </a:custGeom>
            <a:noFill/>
            <a:ln>
              <a:solidFill>
                <a:srgbClr val="464749"/>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a:off x="6065520" y="3322320"/>
              <a:ext cx="0" cy="2992528"/>
            </a:xfrm>
            <a:prstGeom prst="straightConnector1">
              <a:avLst/>
            </a:prstGeom>
            <a:ln>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13" name="Freeform 12"/>
            <p:cNvSpPr/>
            <p:nvPr/>
          </p:nvSpPr>
          <p:spPr>
            <a:xfrm>
              <a:off x="5745480" y="3276601"/>
              <a:ext cx="4206240" cy="76200"/>
            </a:xfrm>
            <a:custGeom>
              <a:avLst/>
              <a:gdLst>
                <a:gd name="connsiteX0" fmla="*/ 0 w 4206240"/>
                <a:gd name="connsiteY0" fmla="*/ 0 h 223301"/>
                <a:gd name="connsiteX1" fmla="*/ 426720 w 4206240"/>
                <a:gd name="connsiteY1" fmla="*/ 76200 h 223301"/>
                <a:gd name="connsiteX2" fmla="*/ 548640 w 4206240"/>
                <a:gd name="connsiteY2" fmla="*/ 60960 h 223301"/>
                <a:gd name="connsiteX3" fmla="*/ 640080 w 4206240"/>
                <a:gd name="connsiteY3" fmla="*/ 30480 h 223301"/>
                <a:gd name="connsiteX4" fmla="*/ 731520 w 4206240"/>
                <a:gd name="connsiteY4" fmla="*/ 45720 h 223301"/>
                <a:gd name="connsiteX5" fmla="*/ 822960 w 4206240"/>
                <a:gd name="connsiteY5" fmla="*/ 76200 h 223301"/>
                <a:gd name="connsiteX6" fmla="*/ 868680 w 4206240"/>
                <a:gd name="connsiteY6" fmla="*/ 91440 h 223301"/>
                <a:gd name="connsiteX7" fmla="*/ 944880 w 4206240"/>
                <a:gd name="connsiteY7" fmla="*/ 106680 h 223301"/>
                <a:gd name="connsiteX8" fmla="*/ 1508760 w 4206240"/>
                <a:gd name="connsiteY8" fmla="*/ 91440 h 223301"/>
                <a:gd name="connsiteX9" fmla="*/ 1554480 w 4206240"/>
                <a:gd name="connsiteY9" fmla="*/ 76200 h 223301"/>
                <a:gd name="connsiteX10" fmla="*/ 1813560 w 4206240"/>
                <a:gd name="connsiteY10" fmla="*/ 91440 h 223301"/>
                <a:gd name="connsiteX11" fmla="*/ 1965960 w 4206240"/>
                <a:gd name="connsiteY11" fmla="*/ 137160 h 223301"/>
                <a:gd name="connsiteX12" fmla="*/ 2011680 w 4206240"/>
                <a:gd name="connsiteY12" fmla="*/ 152400 h 223301"/>
                <a:gd name="connsiteX13" fmla="*/ 2057400 w 4206240"/>
                <a:gd name="connsiteY13" fmla="*/ 167640 h 223301"/>
                <a:gd name="connsiteX14" fmla="*/ 2270760 w 4206240"/>
                <a:gd name="connsiteY14" fmla="*/ 198120 h 223301"/>
                <a:gd name="connsiteX15" fmla="*/ 2667000 w 4206240"/>
                <a:gd name="connsiteY15" fmla="*/ 182880 h 223301"/>
                <a:gd name="connsiteX16" fmla="*/ 2758440 w 4206240"/>
                <a:gd name="connsiteY16" fmla="*/ 152400 h 223301"/>
                <a:gd name="connsiteX17" fmla="*/ 2865120 w 4206240"/>
                <a:gd name="connsiteY17" fmla="*/ 121920 h 223301"/>
                <a:gd name="connsiteX18" fmla="*/ 2910840 w 4206240"/>
                <a:gd name="connsiteY18" fmla="*/ 91440 h 223301"/>
                <a:gd name="connsiteX19" fmla="*/ 3139440 w 4206240"/>
                <a:gd name="connsiteY19" fmla="*/ 106680 h 223301"/>
                <a:gd name="connsiteX20" fmla="*/ 3215640 w 4206240"/>
                <a:gd name="connsiteY20" fmla="*/ 121920 h 223301"/>
                <a:gd name="connsiteX21" fmla="*/ 3383280 w 4206240"/>
                <a:gd name="connsiteY21" fmla="*/ 167640 h 223301"/>
                <a:gd name="connsiteX22" fmla="*/ 3672840 w 4206240"/>
                <a:gd name="connsiteY22" fmla="*/ 152400 h 223301"/>
                <a:gd name="connsiteX23" fmla="*/ 3810000 w 4206240"/>
                <a:gd name="connsiteY23" fmla="*/ 152400 h 223301"/>
                <a:gd name="connsiteX24" fmla="*/ 4053840 w 4206240"/>
                <a:gd name="connsiteY24" fmla="*/ 182880 h 223301"/>
                <a:gd name="connsiteX25" fmla="*/ 4084320 w 4206240"/>
                <a:gd name="connsiteY25" fmla="*/ 137160 h 223301"/>
                <a:gd name="connsiteX26" fmla="*/ 4175760 w 4206240"/>
                <a:gd name="connsiteY26" fmla="*/ 91440 h 223301"/>
                <a:gd name="connsiteX27" fmla="*/ 4206240 w 4206240"/>
                <a:gd name="connsiteY27" fmla="*/ 91440 h 223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206240" h="223301">
                  <a:moveTo>
                    <a:pt x="0" y="0"/>
                  </a:moveTo>
                  <a:cubicBezTo>
                    <a:pt x="142240" y="25400"/>
                    <a:pt x="283114" y="60244"/>
                    <a:pt x="426720" y="76200"/>
                  </a:cubicBezTo>
                  <a:cubicBezTo>
                    <a:pt x="467426" y="80723"/>
                    <a:pt x="508593" y="69542"/>
                    <a:pt x="548640" y="60960"/>
                  </a:cubicBezTo>
                  <a:cubicBezTo>
                    <a:pt x="580056" y="54228"/>
                    <a:pt x="640080" y="30480"/>
                    <a:pt x="640080" y="30480"/>
                  </a:cubicBezTo>
                  <a:cubicBezTo>
                    <a:pt x="670560" y="35560"/>
                    <a:pt x="701542" y="38226"/>
                    <a:pt x="731520" y="45720"/>
                  </a:cubicBezTo>
                  <a:cubicBezTo>
                    <a:pt x="762689" y="53512"/>
                    <a:pt x="792480" y="66040"/>
                    <a:pt x="822960" y="76200"/>
                  </a:cubicBezTo>
                  <a:cubicBezTo>
                    <a:pt x="838200" y="81280"/>
                    <a:pt x="852928" y="88290"/>
                    <a:pt x="868680" y="91440"/>
                  </a:cubicBezTo>
                  <a:lnTo>
                    <a:pt x="944880" y="106680"/>
                  </a:lnTo>
                  <a:cubicBezTo>
                    <a:pt x="1132840" y="101600"/>
                    <a:pt x="1320966" y="100830"/>
                    <a:pt x="1508760" y="91440"/>
                  </a:cubicBezTo>
                  <a:cubicBezTo>
                    <a:pt x="1524804" y="90638"/>
                    <a:pt x="1538416" y="76200"/>
                    <a:pt x="1554480" y="76200"/>
                  </a:cubicBezTo>
                  <a:cubicBezTo>
                    <a:pt x="1640989" y="76200"/>
                    <a:pt x="1727200" y="86360"/>
                    <a:pt x="1813560" y="91440"/>
                  </a:cubicBezTo>
                  <a:cubicBezTo>
                    <a:pt x="1905689" y="114472"/>
                    <a:pt x="1854649" y="100056"/>
                    <a:pt x="1965960" y="137160"/>
                  </a:cubicBezTo>
                  <a:lnTo>
                    <a:pt x="2011680" y="152400"/>
                  </a:lnTo>
                  <a:cubicBezTo>
                    <a:pt x="2026920" y="157480"/>
                    <a:pt x="2041648" y="164490"/>
                    <a:pt x="2057400" y="167640"/>
                  </a:cubicBezTo>
                  <a:cubicBezTo>
                    <a:pt x="2178708" y="191902"/>
                    <a:pt x="2107855" y="180019"/>
                    <a:pt x="2270760" y="198120"/>
                  </a:cubicBezTo>
                  <a:cubicBezTo>
                    <a:pt x="2402840" y="193040"/>
                    <a:pt x="2535399" y="195218"/>
                    <a:pt x="2667000" y="182880"/>
                  </a:cubicBezTo>
                  <a:cubicBezTo>
                    <a:pt x="2698988" y="179881"/>
                    <a:pt x="2727271" y="160192"/>
                    <a:pt x="2758440" y="152400"/>
                  </a:cubicBezTo>
                  <a:cubicBezTo>
                    <a:pt x="2777972" y="147517"/>
                    <a:pt x="2843256" y="132852"/>
                    <a:pt x="2865120" y="121920"/>
                  </a:cubicBezTo>
                  <a:cubicBezTo>
                    <a:pt x="2881503" y="113729"/>
                    <a:pt x="2895600" y="101600"/>
                    <a:pt x="2910840" y="91440"/>
                  </a:cubicBezTo>
                  <a:cubicBezTo>
                    <a:pt x="2987040" y="96520"/>
                    <a:pt x="3063450" y="99081"/>
                    <a:pt x="3139440" y="106680"/>
                  </a:cubicBezTo>
                  <a:cubicBezTo>
                    <a:pt x="3165214" y="109257"/>
                    <a:pt x="3190400" y="116095"/>
                    <a:pt x="3215640" y="121920"/>
                  </a:cubicBezTo>
                  <a:cubicBezTo>
                    <a:pt x="3327363" y="147702"/>
                    <a:pt x="3307706" y="142449"/>
                    <a:pt x="3383280" y="167640"/>
                  </a:cubicBezTo>
                  <a:cubicBezTo>
                    <a:pt x="3479800" y="162560"/>
                    <a:pt x="3576583" y="161151"/>
                    <a:pt x="3672840" y="152400"/>
                  </a:cubicBezTo>
                  <a:cubicBezTo>
                    <a:pt x="3818496" y="139159"/>
                    <a:pt x="3566872" y="111879"/>
                    <a:pt x="3810000" y="152400"/>
                  </a:cubicBezTo>
                  <a:cubicBezTo>
                    <a:pt x="3873959" y="248339"/>
                    <a:pt x="3845846" y="234878"/>
                    <a:pt x="4053840" y="182880"/>
                  </a:cubicBezTo>
                  <a:cubicBezTo>
                    <a:pt x="4071609" y="178438"/>
                    <a:pt x="4071368" y="150112"/>
                    <a:pt x="4084320" y="137160"/>
                  </a:cubicBezTo>
                  <a:cubicBezTo>
                    <a:pt x="4106797" y="114683"/>
                    <a:pt x="4144772" y="97638"/>
                    <a:pt x="4175760" y="91440"/>
                  </a:cubicBezTo>
                  <a:cubicBezTo>
                    <a:pt x="4185723" y="89447"/>
                    <a:pt x="4196080" y="91440"/>
                    <a:pt x="4206240" y="91440"/>
                  </a:cubicBezTo>
                </a:path>
              </a:pathLst>
            </a:custGeom>
            <a:no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4" name="Straight Arrow Connector 13"/>
            <p:cNvCxnSpPr/>
            <p:nvPr/>
          </p:nvCxnSpPr>
          <p:spPr>
            <a:xfrm>
              <a:off x="7859189" y="3352801"/>
              <a:ext cx="45720" cy="3269584"/>
            </a:xfrm>
            <a:prstGeom prst="straightConnector1">
              <a:avLst/>
            </a:prstGeom>
            <a:ln>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a:endCxn id="6" idx="46"/>
            </p:cNvCxnSpPr>
            <p:nvPr/>
          </p:nvCxnSpPr>
          <p:spPr>
            <a:xfrm flipH="1">
              <a:off x="9784080" y="3322320"/>
              <a:ext cx="11908" cy="2873344"/>
            </a:xfrm>
            <a:prstGeom prst="straightConnector1">
              <a:avLst/>
            </a:prstGeom>
            <a:ln>
              <a:headEnd type="triangle"/>
              <a:tailEnd type="triangle"/>
            </a:ln>
            <a:effectLst/>
          </p:spPr>
          <p:style>
            <a:lnRef idx="2">
              <a:schemeClr val="accent1"/>
            </a:lnRef>
            <a:fillRef idx="0">
              <a:schemeClr val="accent1"/>
            </a:fillRef>
            <a:effectRef idx="1">
              <a:schemeClr val="accent1"/>
            </a:effectRef>
            <a:fontRef idx="minor">
              <a:schemeClr val="tx1"/>
            </a:fontRef>
          </p:style>
        </p:cxnSp>
      </p:grpSp>
      <p:sp>
        <p:nvSpPr>
          <p:cNvPr id="19" name="TextBox 18"/>
          <p:cNvSpPr txBox="1"/>
          <p:nvPr/>
        </p:nvSpPr>
        <p:spPr>
          <a:xfrm>
            <a:off x="5807250" y="4833108"/>
            <a:ext cx="914400" cy="914400"/>
          </a:xfrm>
          <a:prstGeom prst="rect">
            <a:avLst/>
          </a:prstGeom>
          <a:noFill/>
        </p:spPr>
        <p:txBody>
          <a:bodyPr wrap="none" rtlCol="0">
            <a:noAutofit/>
          </a:bodyPr>
          <a:lstStyle/>
          <a:p>
            <a:r>
              <a:rPr lang="en-US" sz="1800" dirty="0" smtClean="0"/>
              <a:t>1.43</a:t>
            </a:r>
            <a:endParaRPr lang="en-US" sz="1800" dirty="0" smtClean="0"/>
          </a:p>
        </p:txBody>
      </p:sp>
      <p:sp>
        <p:nvSpPr>
          <p:cNvPr id="20" name="TextBox 19"/>
          <p:cNvSpPr txBox="1"/>
          <p:nvPr/>
        </p:nvSpPr>
        <p:spPr>
          <a:xfrm>
            <a:off x="7879080" y="4842455"/>
            <a:ext cx="914400" cy="914400"/>
          </a:xfrm>
          <a:prstGeom prst="rect">
            <a:avLst/>
          </a:prstGeom>
          <a:noFill/>
        </p:spPr>
        <p:txBody>
          <a:bodyPr wrap="none" rtlCol="0">
            <a:noAutofit/>
          </a:bodyPr>
          <a:lstStyle/>
          <a:p>
            <a:r>
              <a:rPr lang="en-US" sz="1800" dirty="0" smtClean="0"/>
              <a:t>1.62</a:t>
            </a:r>
            <a:endParaRPr lang="en-US" sz="1800" dirty="0" smtClean="0"/>
          </a:p>
        </p:txBody>
      </p:sp>
      <p:sp>
        <p:nvSpPr>
          <p:cNvPr id="21" name="TextBox 20"/>
          <p:cNvSpPr txBox="1"/>
          <p:nvPr/>
        </p:nvSpPr>
        <p:spPr>
          <a:xfrm>
            <a:off x="9216350" y="4851802"/>
            <a:ext cx="914400" cy="914400"/>
          </a:xfrm>
          <a:prstGeom prst="rect">
            <a:avLst/>
          </a:prstGeom>
          <a:noFill/>
        </p:spPr>
        <p:txBody>
          <a:bodyPr wrap="none" rtlCol="0">
            <a:noAutofit/>
          </a:bodyPr>
          <a:lstStyle/>
          <a:p>
            <a:r>
              <a:rPr lang="en-US" sz="1800" dirty="0" smtClean="0"/>
              <a:t>1.57</a:t>
            </a:r>
            <a:endParaRPr lang="en-US" sz="1800" dirty="0" smtClean="0"/>
          </a:p>
        </p:txBody>
      </p:sp>
      <p:cxnSp>
        <p:nvCxnSpPr>
          <p:cNvPr id="22" name="Straight Arrow Connector 21"/>
          <p:cNvCxnSpPr/>
          <p:nvPr/>
        </p:nvCxnSpPr>
        <p:spPr>
          <a:xfrm>
            <a:off x="5792010" y="3146155"/>
            <a:ext cx="2018532" cy="0"/>
          </a:xfrm>
          <a:prstGeom prst="straightConnector1">
            <a:avLst/>
          </a:prstGeom>
          <a:ln>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8615467" y="2762291"/>
            <a:ext cx="914400" cy="914400"/>
          </a:xfrm>
          <a:prstGeom prst="rect">
            <a:avLst/>
          </a:prstGeom>
          <a:noFill/>
        </p:spPr>
        <p:txBody>
          <a:bodyPr wrap="none" rtlCol="0">
            <a:noAutofit/>
          </a:bodyPr>
          <a:lstStyle/>
          <a:p>
            <a:r>
              <a:rPr lang="en-US" sz="1800" dirty="0" smtClean="0"/>
              <a:t>1.45</a:t>
            </a:r>
            <a:endParaRPr lang="en-US" sz="1800" dirty="0" smtClean="0"/>
          </a:p>
        </p:txBody>
      </p:sp>
      <p:cxnSp>
        <p:nvCxnSpPr>
          <p:cNvPr id="25" name="Straight Arrow Connector 24"/>
          <p:cNvCxnSpPr/>
          <p:nvPr/>
        </p:nvCxnSpPr>
        <p:spPr>
          <a:xfrm>
            <a:off x="7852944" y="3141363"/>
            <a:ext cx="2018532" cy="0"/>
          </a:xfrm>
          <a:prstGeom prst="straightConnector1">
            <a:avLst/>
          </a:prstGeom>
          <a:ln>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27" name="Content Placeholder 26"/>
          <p:cNvSpPr>
            <a:spLocks noGrp="1"/>
          </p:cNvSpPr>
          <p:nvPr>
            <p:ph idx="1"/>
          </p:nvPr>
        </p:nvSpPr>
        <p:spPr/>
        <p:txBody>
          <a:bodyPr/>
          <a:lstStyle/>
          <a:p>
            <a:r>
              <a:rPr lang="en-US" dirty="0" smtClean="0"/>
              <a:t>Distance bottle floated: 10 meters</a:t>
            </a:r>
          </a:p>
          <a:p>
            <a:r>
              <a:rPr lang="en-US" dirty="0" smtClean="0"/>
              <a:t>Time 1: 50.6</a:t>
            </a:r>
          </a:p>
          <a:p>
            <a:r>
              <a:rPr lang="en-US" dirty="0" smtClean="0"/>
              <a:t>Time 2: 44.6</a:t>
            </a:r>
          </a:p>
          <a:p>
            <a:r>
              <a:rPr lang="en-US" dirty="0" smtClean="0"/>
              <a:t>Time 3: 44.0</a:t>
            </a:r>
          </a:p>
          <a:p>
            <a:r>
              <a:rPr lang="en-US" dirty="0" smtClean="0"/>
              <a:t>Time 4: 44.2</a:t>
            </a:r>
            <a:endParaRPr lang="en-US" dirty="0"/>
          </a:p>
        </p:txBody>
      </p:sp>
    </p:spTree>
    <p:extLst>
      <p:ext uri="{BB962C8B-B14F-4D97-AF65-F5344CB8AC3E}">
        <p14:creationId xmlns:p14="http://schemas.microsoft.com/office/powerpoint/2010/main" val="1542184816"/>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ltLang="en-US" smtClean="0"/>
              <a:t>Efficiency and Flow</a:t>
            </a:r>
          </a:p>
        </p:txBody>
      </p:sp>
      <p:sp>
        <p:nvSpPr>
          <p:cNvPr id="43011" name="Rectangle 4"/>
          <p:cNvSpPr>
            <a:spLocks noChangeArrowheads="1"/>
          </p:cNvSpPr>
          <p:nvPr/>
        </p:nvSpPr>
        <p:spPr bwMode="auto">
          <a:xfrm>
            <a:off x="3075464" y="2436918"/>
            <a:ext cx="5041900" cy="3865457"/>
          </a:xfrm>
          <a:prstGeom prst="rect">
            <a:avLst/>
          </a:prstGeom>
          <a:noFill/>
          <a:ln w="19050">
            <a:solidFill>
              <a:schemeClr val="tx1"/>
            </a:solidFill>
            <a:miter lim="800000"/>
            <a:headEnd/>
            <a:tailEnd/>
          </a:ln>
        </p:spPr>
        <p:txBody>
          <a:bodyPr wrap="none" anchor="ctr"/>
          <a:lstStyle/>
          <a:p>
            <a:endParaRPr lang="en-US" sz="2316">
              <a:latin typeface="Calibri" pitchFamily="34" charset="0"/>
            </a:endParaRPr>
          </a:p>
        </p:txBody>
      </p:sp>
      <p:sp>
        <p:nvSpPr>
          <p:cNvPr id="43012" name="Freeform 5"/>
          <p:cNvSpPr>
            <a:spLocks/>
          </p:cNvSpPr>
          <p:nvPr/>
        </p:nvSpPr>
        <p:spPr bwMode="auto">
          <a:xfrm>
            <a:off x="3579654" y="2773045"/>
            <a:ext cx="4537710" cy="3473309"/>
          </a:xfrm>
          <a:custGeom>
            <a:avLst/>
            <a:gdLst>
              <a:gd name="T0" fmla="*/ 0 w 3264"/>
              <a:gd name="T1" fmla="*/ 1984 h 1984"/>
              <a:gd name="T2" fmla="*/ 624 w 3264"/>
              <a:gd name="T3" fmla="*/ 304 h 1984"/>
              <a:gd name="T4" fmla="*/ 3264 w 3264"/>
              <a:gd name="T5" fmla="*/ 160 h 1984"/>
              <a:gd name="T6" fmla="*/ 0 60000 65536"/>
              <a:gd name="T7" fmla="*/ 0 60000 65536"/>
              <a:gd name="T8" fmla="*/ 0 60000 65536"/>
              <a:gd name="T9" fmla="*/ 0 w 3264"/>
              <a:gd name="T10" fmla="*/ 0 h 1984"/>
              <a:gd name="T11" fmla="*/ 3264 w 3264"/>
              <a:gd name="T12" fmla="*/ 1984 h 1984"/>
            </a:gdLst>
            <a:ahLst/>
            <a:cxnLst>
              <a:cxn ang="T6">
                <a:pos x="T0" y="T1"/>
              </a:cxn>
              <a:cxn ang="T7">
                <a:pos x="T2" y="T3"/>
              </a:cxn>
              <a:cxn ang="T8">
                <a:pos x="T4" y="T5"/>
              </a:cxn>
            </a:cxnLst>
            <a:rect l="T9" t="T10" r="T11" b="T12"/>
            <a:pathLst>
              <a:path w="3264" h="1984">
                <a:moveTo>
                  <a:pt x="0" y="1984"/>
                </a:moveTo>
                <a:cubicBezTo>
                  <a:pt x="40" y="1296"/>
                  <a:pt x="80" y="608"/>
                  <a:pt x="624" y="304"/>
                </a:cubicBezTo>
                <a:cubicBezTo>
                  <a:pt x="1168" y="0"/>
                  <a:pt x="2216" y="80"/>
                  <a:pt x="3264" y="160"/>
                </a:cubicBezTo>
              </a:path>
            </a:pathLst>
          </a:custGeom>
          <a:noFill/>
          <a:ln w="19050">
            <a:solidFill>
              <a:schemeClr val="tx1"/>
            </a:solidFill>
            <a:round/>
            <a:headEnd/>
            <a:tailEnd/>
          </a:ln>
        </p:spPr>
        <p:txBody>
          <a:bodyPr/>
          <a:lstStyle/>
          <a:p>
            <a:endParaRPr lang="en-US" sz="2316">
              <a:latin typeface="Calibri" pitchFamily="34" charset="0"/>
            </a:endParaRPr>
          </a:p>
        </p:txBody>
      </p:sp>
      <p:sp>
        <p:nvSpPr>
          <p:cNvPr id="43013" name="Freeform 6"/>
          <p:cNvSpPr>
            <a:spLocks/>
          </p:cNvSpPr>
          <p:nvPr/>
        </p:nvSpPr>
        <p:spPr bwMode="auto">
          <a:xfrm>
            <a:off x="3579654" y="2941108"/>
            <a:ext cx="4537710" cy="3277235"/>
          </a:xfrm>
          <a:custGeom>
            <a:avLst/>
            <a:gdLst>
              <a:gd name="T0" fmla="*/ 0 w 3264"/>
              <a:gd name="T1" fmla="*/ 1984 h 1984"/>
              <a:gd name="T2" fmla="*/ 624 w 3264"/>
              <a:gd name="T3" fmla="*/ 304 h 1984"/>
              <a:gd name="T4" fmla="*/ 3264 w 3264"/>
              <a:gd name="T5" fmla="*/ 160 h 1984"/>
              <a:gd name="T6" fmla="*/ 0 60000 65536"/>
              <a:gd name="T7" fmla="*/ 0 60000 65536"/>
              <a:gd name="T8" fmla="*/ 0 60000 65536"/>
              <a:gd name="T9" fmla="*/ 0 w 3264"/>
              <a:gd name="T10" fmla="*/ 0 h 1984"/>
              <a:gd name="T11" fmla="*/ 3264 w 3264"/>
              <a:gd name="T12" fmla="*/ 1984 h 1984"/>
            </a:gdLst>
            <a:ahLst/>
            <a:cxnLst>
              <a:cxn ang="T6">
                <a:pos x="T0" y="T1"/>
              </a:cxn>
              <a:cxn ang="T7">
                <a:pos x="T2" y="T3"/>
              </a:cxn>
              <a:cxn ang="T8">
                <a:pos x="T4" y="T5"/>
              </a:cxn>
            </a:cxnLst>
            <a:rect l="T9" t="T10" r="T11" b="T12"/>
            <a:pathLst>
              <a:path w="3264" h="1984">
                <a:moveTo>
                  <a:pt x="0" y="1984"/>
                </a:moveTo>
                <a:cubicBezTo>
                  <a:pt x="40" y="1296"/>
                  <a:pt x="80" y="608"/>
                  <a:pt x="624" y="304"/>
                </a:cubicBezTo>
                <a:cubicBezTo>
                  <a:pt x="1168" y="0"/>
                  <a:pt x="2216" y="80"/>
                  <a:pt x="3264" y="160"/>
                </a:cubicBezTo>
              </a:path>
            </a:pathLst>
          </a:custGeom>
          <a:noFill/>
          <a:ln w="19050">
            <a:solidFill>
              <a:schemeClr val="tx1"/>
            </a:solidFill>
            <a:prstDash val="dash"/>
            <a:round/>
            <a:headEnd/>
            <a:tailEnd/>
          </a:ln>
        </p:spPr>
        <p:txBody>
          <a:bodyPr/>
          <a:lstStyle/>
          <a:p>
            <a:endParaRPr lang="en-US" sz="2316">
              <a:latin typeface="Calibri" pitchFamily="34" charset="0"/>
            </a:endParaRPr>
          </a:p>
        </p:txBody>
      </p:sp>
      <p:sp>
        <p:nvSpPr>
          <p:cNvPr id="43014" name="Freeform 7"/>
          <p:cNvSpPr>
            <a:spLocks/>
          </p:cNvSpPr>
          <p:nvPr/>
        </p:nvSpPr>
        <p:spPr bwMode="auto">
          <a:xfrm>
            <a:off x="4083844" y="2689013"/>
            <a:ext cx="4033520" cy="3529330"/>
          </a:xfrm>
          <a:custGeom>
            <a:avLst/>
            <a:gdLst>
              <a:gd name="T0" fmla="*/ 0 w 2859"/>
              <a:gd name="T1" fmla="*/ 1813 h 1813"/>
              <a:gd name="T2" fmla="*/ 939 w 2859"/>
              <a:gd name="T3" fmla="*/ 522 h 1813"/>
              <a:gd name="T4" fmla="*/ 2064 w 2859"/>
              <a:gd name="T5" fmla="*/ 46 h 1813"/>
              <a:gd name="T6" fmla="*/ 2859 w 2859"/>
              <a:gd name="T7" fmla="*/ 247 h 1813"/>
              <a:gd name="T8" fmla="*/ 0 60000 65536"/>
              <a:gd name="T9" fmla="*/ 0 60000 65536"/>
              <a:gd name="T10" fmla="*/ 0 60000 65536"/>
              <a:gd name="T11" fmla="*/ 0 60000 65536"/>
              <a:gd name="T12" fmla="*/ 0 w 2859"/>
              <a:gd name="T13" fmla="*/ 0 h 1813"/>
              <a:gd name="T14" fmla="*/ 2859 w 2859"/>
              <a:gd name="T15" fmla="*/ 1813 h 1813"/>
            </a:gdLst>
            <a:ahLst/>
            <a:cxnLst>
              <a:cxn ang="T8">
                <a:pos x="T0" y="T1"/>
              </a:cxn>
              <a:cxn ang="T9">
                <a:pos x="T2" y="T3"/>
              </a:cxn>
              <a:cxn ang="T10">
                <a:pos x="T4" y="T5"/>
              </a:cxn>
              <a:cxn ang="T11">
                <a:pos x="T6" y="T7"/>
              </a:cxn>
            </a:cxnLst>
            <a:rect l="T12" t="T13" r="T14" b="T15"/>
            <a:pathLst>
              <a:path w="2859" h="1813">
                <a:moveTo>
                  <a:pt x="0" y="1813"/>
                </a:moveTo>
                <a:cubicBezTo>
                  <a:pt x="156" y="1598"/>
                  <a:pt x="595" y="816"/>
                  <a:pt x="939" y="522"/>
                </a:cubicBezTo>
                <a:cubicBezTo>
                  <a:pt x="1283" y="228"/>
                  <a:pt x="1744" y="92"/>
                  <a:pt x="2064" y="46"/>
                </a:cubicBezTo>
                <a:cubicBezTo>
                  <a:pt x="2384" y="0"/>
                  <a:pt x="2693" y="205"/>
                  <a:pt x="2859" y="247"/>
                </a:cubicBezTo>
              </a:path>
            </a:pathLst>
          </a:custGeom>
          <a:noFill/>
          <a:ln w="19050">
            <a:solidFill>
              <a:schemeClr val="tx1"/>
            </a:solidFill>
            <a:prstDash val="lgDash"/>
            <a:round/>
            <a:headEnd/>
            <a:tailEnd/>
          </a:ln>
        </p:spPr>
        <p:txBody>
          <a:bodyPr/>
          <a:lstStyle/>
          <a:p>
            <a:endParaRPr lang="en-US" sz="2316">
              <a:latin typeface="Calibri" pitchFamily="34" charset="0"/>
            </a:endParaRPr>
          </a:p>
        </p:txBody>
      </p:sp>
      <p:sp>
        <p:nvSpPr>
          <p:cNvPr id="43015" name="Line 8"/>
          <p:cNvSpPr>
            <a:spLocks noChangeShapeType="1"/>
          </p:cNvSpPr>
          <p:nvPr/>
        </p:nvSpPr>
        <p:spPr bwMode="auto">
          <a:xfrm>
            <a:off x="4083844" y="6218344"/>
            <a:ext cx="0" cy="168063"/>
          </a:xfrm>
          <a:prstGeom prst="line">
            <a:avLst/>
          </a:prstGeom>
          <a:noFill/>
          <a:ln w="9525">
            <a:solidFill>
              <a:schemeClr val="tx1"/>
            </a:solidFill>
            <a:round/>
            <a:headEnd/>
            <a:tailEnd/>
          </a:ln>
        </p:spPr>
        <p:txBody>
          <a:bodyPr/>
          <a:lstStyle/>
          <a:p>
            <a:endParaRPr lang="en-US" sz="2316"/>
          </a:p>
        </p:txBody>
      </p:sp>
      <p:sp>
        <p:nvSpPr>
          <p:cNvPr id="43016" name="Line 9"/>
          <p:cNvSpPr>
            <a:spLocks noChangeShapeType="1"/>
          </p:cNvSpPr>
          <p:nvPr/>
        </p:nvSpPr>
        <p:spPr bwMode="auto">
          <a:xfrm>
            <a:off x="5092224" y="6218344"/>
            <a:ext cx="0" cy="168063"/>
          </a:xfrm>
          <a:prstGeom prst="line">
            <a:avLst/>
          </a:prstGeom>
          <a:noFill/>
          <a:ln w="9525">
            <a:solidFill>
              <a:schemeClr val="tx1"/>
            </a:solidFill>
            <a:round/>
            <a:headEnd/>
            <a:tailEnd/>
          </a:ln>
        </p:spPr>
        <p:txBody>
          <a:bodyPr/>
          <a:lstStyle/>
          <a:p>
            <a:endParaRPr lang="en-US" sz="2316"/>
          </a:p>
        </p:txBody>
      </p:sp>
      <p:sp>
        <p:nvSpPr>
          <p:cNvPr id="43017" name="Line 10"/>
          <p:cNvSpPr>
            <a:spLocks noChangeShapeType="1"/>
          </p:cNvSpPr>
          <p:nvPr/>
        </p:nvSpPr>
        <p:spPr bwMode="auto">
          <a:xfrm>
            <a:off x="6100604" y="6218344"/>
            <a:ext cx="0" cy="168063"/>
          </a:xfrm>
          <a:prstGeom prst="line">
            <a:avLst/>
          </a:prstGeom>
          <a:noFill/>
          <a:ln w="9525">
            <a:solidFill>
              <a:schemeClr val="tx1"/>
            </a:solidFill>
            <a:round/>
            <a:headEnd/>
            <a:tailEnd/>
          </a:ln>
        </p:spPr>
        <p:txBody>
          <a:bodyPr/>
          <a:lstStyle/>
          <a:p>
            <a:endParaRPr lang="en-US" sz="2316"/>
          </a:p>
        </p:txBody>
      </p:sp>
      <p:sp>
        <p:nvSpPr>
          <p:cNvPr id="43018" name="Line 11"/>
          <p:cNvSpPr>
            <a:spLocks noChangeShapeType="1"/>
          </p:cNvSpPr>
          <p:nvPr/>
        </p:nvSpPr>
        <p:spPr bwMode="auto">
          <a:xfrm>
            <a:off x="7108984" y="6218344"/>
            <a:ext cx="0" cy="168063"/>
          </a:xfrm>
          <a:prstGeom prst="line">
            <a:avLst/>
          </a:prstGeom>
          <a:noFill/>
          <a:ln w="9525">
            <a:solidFill>
              <a:schemeClr val="tx1"/>
            </a:solidFill>
            <a:round/>
            <a:headEnd/>
            <a:tailEnd/>
          </a:ln>
        </p:spPr>
        <p:txBody>
          <a:bodyPr/>
          <a:lstStyle/>
          <a:p>
            <a:endParaRPr lang="en-US" sz="2316"/>
          </a:p>
        </p:txBody>
      </p:sp>
      <p:sp>
        <p:nvSpPr>
          <p:cNvPr id="43019" name="Line 13"/>
          <p:cNvSpPr>
            <a:spLocks noChangeShapeType="1"/>
          </p:cNvSpPr>
          <p:nvPr/>
        </p:nvSpPr>
        <p:spPr bwMode="auto">
          <a:xfrm>
            <a:off x="8117364" y="6218344"/>
            <a:ext cx="0" cy="168063"/>
          </a:xfrm>
          <a:prstGeom prst="line">
            <a:avLst/>
          </a:prstGeom>
          <a:noFill/>
          <a:ln w="9525">
            <a:solidFill>
              <a:schemeClr val="tx1"/>
            </a:solidFill>
            <a:round/>
            <a:headEnd/>
            <a:tailEnd/>
          </a:ln>
        </p:spPr>
        <p:txBody>
          <a:bodyPr/>
          <a:lstStyle/>
          <a:p>
            <a:endParaRPr lang="en-US" sz="2316"/>
          </a:p>
        </p:txBody>
      </p:sp>
      <p:sp>
        <p:nvSpPr>
          <p:cNvPr id="43020" name="Freeform 14"/>
          <p:cNvSpPr>
            <a:spLocks/>
          </p:cNvSpPr>
          <p:nvPr/>
        </p:nvSpPr>
        <p:spPr bwMode="auto">
          <a:xfrm>
            <a:off x="5008192" y="2780047"/>
            <a:ext cx="3025140" cy="3438296"/>
          </a:xfrm>
          <a:custGeom>
            <a:avLst/>
            <a:gdLst>
              <a:gd name="T0" fmla="*/ 0 w 2366"/>
              <a:gd name="T1" fmla="*/ 2001 h 2001"/>
              <a:gd name="T2" fmla="*/ 1323 w 2366"/>
              <a:gd name="T3" fmla="*/ 330 h 2001"/>
              <a:gd name="T4" fmla="*/ 2366 w 2366"/>
              <a:gd name="T5" fmla="*/ 19 h 2001"/>
              <a:gd name="T6" fmla="*/ 0 60000 65536"/>
              <a:gd name="T7" fmla="*/ 0 60000 65536"/>
              <a:gd name="T8" fmla="*/ 0 60000 65536"/>
              <a:gd name="T9" fmla="*/ 0 w 2366"/>
              <a:gd name="T10" fmla="*/ 0 h 2001"/>
              <a:gd name="T11" fmla="*/ 2366 w 2366"/>
              <a:gd name="T12" fmla="*/ 2001 h 2001"/>
            </a:gdLst>
            <a:ahLst/>
            <a:cxnLst>
              <a:cxn ang="T6">
                <a:pos x="T0" y="T1"/>
              </a:cxn>
              <a:cxn ang="T7">
                <a:pos x="T2" y="T3"/>
              </a:cxn>
              <a:cxn ang="T8">
                <a:pos x="T4" y="T5"/>
              </a:cxn>
            </a:cxnLst>
            <a:rect l="T9" t="T10" r="T11" b="T12"/>
            <a:pathLst>
              <a:path w="2366" h="2001">
                <a:moveTo>
                  <a:pt x="0" y="2001"/>
                </a:moveTo>
                <a:cubicBezTo>
                  <a:pt x="220" y="1723"/>
                  <a:pt x="929" y="660"/>
                  <a:pt x="1323" y="330"/>
                </a:cubicBezTo>
                <a:cubicBezTo>
                  <a:pt x="1717" y="0"/>
                  <a:pt x="2149" y="84"/>
                  <a:pt x="2366" y="19"/>
                </a:cubicBezTo>
              </a:path>
            </a:pathLst>
          </a:custGeom>
          <a:noFill/>
          <a:ln w="19050" cap="rnd">
            <a:solidFill>
              <a:schemeClr val="tx1"/>
            </a:solidFill>
            <a:prstDash val="sysDot"/>
            <a:round/>
            <a:headEnd/>
            <a:tailEnd/>
          </a:ln>
        </p:spPr>
        <p:txBody>
          <a:bodyPr/>
          <a:lstStyle/>
          <a:p>
            <a:endParaRPr lang="en-US" sz="2316">
              <a:latin typeface="Calibri" pitchFamily="34" charset="0"/>
            </a:endParaRPr>
          </a:p>
        </p:txBody>
      </p:sp>
      <p:sp>
        <p:nvSpPr>
          <p:cNvPr id="43021" name="Text Box 16"/>
          <p:cNvSpPr txBox="1">
            <a:spLocks noChangeArrowheads="1"/>
          </p:cNvSpPr>
          <p:nvPr/>
        </p:nvSpPr>
        <p:spPr bwMode="auto">
          <a:xfrm>
            <a:off x="3747718" y="6386407"/>
            <a:ext cx="672253" cy="448713"/>
          </a:xfrm>
          <a:prstGeom prst="rect">
            <a:avLst/>
          </a:prstGeom>
          <a:noFill/>
          <a:ln w="9525">
            <a:noFill/>
            <a:miter lim="800000"/>
            <a:headEnd/>
            <a:tailEnd/>
          </a:ln>
        </p:spPr>
        <p:txBody>
          <a:bodyPr>
            <a:spAutoFit/>
          </a:bodyPr>
          <a:lstStyle/>
          <a:p>
            <a:pPr algn="ctr">
              <a:spcBef>
                <a:spcPct val="50000"/>
              </a:spcBef>
            </a:pPr>
            <a:r>
              <a:rPr lang="en-US" altLang="en-US" sz="2316"/>
              <a:t>0.2</a:t>
            </a:r>
          </a:p>
        </p:txBody>
      </p:sp>
      <p:sp>
        <p:nvSpPr>
          <p:cNvPr id="43022" name="Text Box 17"/>
          <p:cNvSpPr txBox="1">
            <a:spLocks noChangeArrowheads="1"/>
          </p:cNvSpPr>
          <p:nvPr/>
        </p:nvSpPr>
        <p:spPr bwMode="auto">
          <a:xfrm>
            <a:off x="6772858" y="6386407"/>
            <a:ext cx="672253" cy="448713"/>
          </a:xfrm>
          <a:prstGeom prst="rect">
            <a:avLst/>
          </a:prstGeom>
          <a:noFill/>
          <a:ln w="9525">
            <a:noFill/>
            <a:miter lim="800000"/>
            <a:headEnd/>
            <a:tailEnd/>
          </a:ln>
        </p:spPr>
        <p:txBody>
          <a:bodyPr>
            <a:spAutoFit/>
          </a:bodyPr>
          <a:lstStyle/>
          <a:p>
            <a:pPr algn="ctr">
              <a:spcBef>
                <a:spcPct val="50000"/>
              </a:spcBef>
            </a:pPr>
            <a:r>
              <a:rPr lang="en-US" altLang="en-US" sz="2316"/>
              <a:t>0.8</a:t>
            </a:r>
          </a:p>
        </p:txBody>
      </p:sp>
      <p:sp>
        <p:nvSpPr>
          <p:cNvPr id="43023" name="Text Box 18"/>
          <p:cNvSpPr txBox="1">
            <a:spLocks noChangeArrowheads="1"/>
          </p:cNvSpPr>
          <p:nvPr/>
        </p:nvSpPr>
        <p:spPr bwMode="auto">
          <a:xfrm>
            <a:off x="5764478" y="6386407"/>
            <a:ext cx="672253" cy="448713"/>
          </a:xfrm>
          <a:prstGeom prst="rect">
            <a:avLst/>
          </a:prstGeom>
          <a:noFill/>
          <a:ln w="9525">
            <a:noFill/>
            <a:miter lim="800000"/>
            <a:headEnd/>
            <a:tailEnd/>
          </a:ln>
        </p:spPr>
        <p:txBody>
          <a:bodyPr>
            <a:spAutoFit/>
          </a:bodyPr>
          <a:lstStyle/>
          <a:p>
            <a:pPr algn="ctr">
              <a:spcBef>
                <a:spcPct val="50000"/>
              </a:spcBef>
            </a:pPr>
            <a:r>
              <a:rPr lang="en-US" altLang="en-US" sz="2316"/>
              <a:t>0.6</a:t>
            </a:r>
          </a:p>
        </p:txBody>
      </p:sp>
      <p:sp>
        <p:nvSpPr>
          <p:cNvPr id="43024" name="Text Box 19"/>
          <p:cNvSpPr txBox="1">
            <a:spLocks noChangeArrowheads="1"/>
          </p:cNvSpPr>
          <p:nvPr/>
        </p:nvSpPr>
        <p:spPr bwMode="auto">
          <a:xfrm>
            <a:off x="4756098" y="6386407"/>
            <a:ext cx="672253" cy="448713"/>
          </a:xfrm>
          <a:prstGeom prst="rect">
            <a:avLst/>
          </a:prstGeom>
          <a:noFill/>
          <a:ln w="9525">
            <a:noFill/>
            <a:miter lim="800000"/>
            <a:headEnd/>
            <a:tailEnd/>
          </a:ln>
        </p:spPr>
        <p:txBody>
          <a:bodyPr>
            <a:spAutoFit/>
          </a:bodyPr>
          <a:lstStyle/>
          <a:p>
            <a:pPr algn="ctr">
              <a:spcBef>
                <a:spcPct val="50000"/>
              </a:spcBef>
            </a:pPr>
            <a:r>
              <a:rPr lang="en-US" altLang="en-US" sz="2316"/>
              <a:t>0.4</a:t>
            </a:r>
          </a:p>
        </p:txBody>
      </p:sp>
      <p:sp>
        <p:nvSpPr>
          <p:cNvPr id="43025" name="Text Box 20"/>
          <p:cNvSpPr txBox="1">
            <a:spLocks noChangeArrowheads="1"/>
          </p:cNvSpPr>
          <p:nvPr/>
        </p:nvSpPr>
        <p:spPr bwMode="auto">
          <a:xfrm>
            <a:off x="7781238" y="6386407"/>
            <a:ext cx="672253" cy="448713"/>
          </a:xfrm>
          <a:prstGeom prst="rect">
            <a:avLst/>
          </a:prstGeom>
          <a:noFill/>
          <a:ln w="9525">
            <a:noFill/>
            <a:miter lim="800000"/>
            <a:headEnd/>
            <a:tailEnd/>
          </a:ln>
        </p:spPr>
        <p:txBody>
          <a:bodyPr>
            <a:spAutoFit/>
          </a:bodyPr>
          <a:lstStyle/>
          <a:p>
            <a:pPr algn="ctr">
              <a:spcBef>
                <a:spcPct val="50000"/>
              </a:spcBef>
            </a:pPr>
            <a:r>
              <a:rPr lang="en-US" altLang="en-US" sz="2316"/>
              <a:t>1.0</a:t>
            </a:r>
          </a:p>
        </p:txBody>
      </p:sp>
      <p:sp>
        <p:nvSpPr>
          <p:cNvPr id="43026" name="Text Box 21"/>
          <p:cNvSpPr txBox="1">
            <a:spLocks noChangeArrowheads="1"/>
          </p:cNvSpPr>
          <p:nvPr/>
        </p:nvSpPr>
        <p:spPr bwMode="auto">
          <a:xfrm>
            <a:off x="3075464" y="6722534"/>
            <a:ext cx="5041900" cy="448713"/>
          </a:xfrm>
          <a:prstGeom prst="rect">
            <a:avLst/>
          </a:prstGeom>
          <a:noFill/>
          <a:ln w="9525">
            <a:noFill/>
            <a:miter lim="800000"/>
            <a:headEnd/>
            <a:tailEnd/>
          </a:ln>
        </p:spPr>
        <p:txBody>
          <a:bodyPr>
            <a:spAutoFit/>
          </a:bodyPr>
          <a:lstStyle/>
          <a:p>
            <a:pPr algn="ctr">
              <a:spcBef>
                <a:spcPct val="50000"/>
              </a:spcBef>
            </a:pPr>
            <a:r>
              <a:rPr lang="en-US" altLang="en-US" sz="2316"/>
              <a:t>Fraction of Maximum Flow</a:t>
            </a:r>
          </a:p>
        </p:txBody>
      </p:sp>
      <p:sp>
        <p:nvSpPr>
          <p:cNvPr id="43027" name="Text Box 22"/>
          <p:cNvSpPr txBox="1">
            <a:spLocks noChangeArrowheads="1"/>
          </p:cNvSpPr>
          <p:nvPr/>
        </p:nvSpPr>
        <p:spPr bwMode="auto">
          <a:xfrm rot="-5400000">
            <a:off x="210510" y="4187306"/>
            <a:ext cx="3781425" cy="448713"/>
          </a:xfrm>
          <a:prstGeom prst="rect">
            <a:avLst/>
          </a:prstGeom>
          <a:noFill/>
          <a:ln w="9525">
            <a:noFill/>
            <a:miter lim="800000"/>
            <a:headEnd/>
            <a:tailEnd/>
          </a:ln>
        </p:spPr>
        <p:txBody>
          <a:bodyPr>
            <a:spAutoFit/>
          </a:bodyPr>
          <a:lstStyle/>
          <a:p>
            <a:pPr algn="ctr">
              <a:spcBef>
                <a:spcPct val="50000"/>
              </a:spcBef>
            </a:pPr>
            <a:r>
              <a:rPr lang="en-US" altLang="en-US" sz="2316"/>
              <a:t>Efficiency</a:t>
            </a:r>
          </a:p>
        </p:txBody>
      </p:sp>
      <p:sp>
        <p:nvSpPr>
          <p:cNvPr id="43028" name="Text Box 23"/>
          <p:cNvSpPr txBox="1">
            <a:spLocks noChangeArrowheads="1"/>
          </p:cNvSpPr>
          <p:nvPr/>
        </p:nvSpPr>
        <p:spPr bwMode="auto">
          <a:xfrm>
            <a:off x="2319179" y="4201583"/>
            <a:ext cx="756285" cy="805092"/>
          </a:xfrm>
          <a:prstGeom prst="rect">
            <a:avLst/>
          </a:prstGeom>
          <a:noFill/>
          <a:ln w="9525">
            <a:noFill/>
            <a:miter lim="800000"/>
            <a:headEnd/>
            <a:tailEnd/>
          </a:ln>
        </p:spPr>
        <p:txBody>
          <a:bodyPr>
            <a:spAutoFit/>
          </a:bodyPr>
          <a:lstStyle/>
          <a:p>
            <a:pPr algn="ctr">
              <a:spcBef>
                <a:spcPct val="50000"/>
              </a:spcBef>
            </a:pPr>
            <a:r>
              <a:rPr lang="en-US" altLang="en-US" sz="2316"/>
              <a:t>50%</a:t>
            </a:r>
          </a:p>
        </p:txBody>
      </p:sp>
      <p:sp>
        <p:nvSpPr>
          <p:cNvPr id="43029" name="Text Box 25"/>
          <p:cNvSpPr txBox="1">
            <a:spLocks noChangeArrowheads="1"/>
          </p:cNvSpPr>
          <p:nvPr/>
        </p:nvSpPr>
        <p:spPr bwMode="auto">
          <a:xfrm>
            <a:off x="2823369" y="6386407"/>
            <a:ext cx="504190" cy="448713"/>
          </a:xfrm>
          <a:prstGeom prst="rect">
            <a:avLst/>
          </a:prstGeom>
          <a:noFill/>
          <a:ln w="9525">
            <a:noFill/>
            <a:miter lim="800000"/>
            <a:headEnd/>
            <a:tailEnd/>
          </a:ln>
        </p:spPr>
        <p:txBody>
          <a:bodyPr>
            <a:spAutoFit/>
          </a:bodyPr>
          <a:lstStyle/>
          <a:p>
            <a:pPr algn="ctr">
              <a:spcBef>
                <a:spcPct val="50000"/>
              </a:spcBef>
            </a:pPr>
            <a:r>
              <a:rPr lang="en-US" altLang="en-US" sz="2316"/>
              <a:t>0</a:t>
            </a:r>
          </a:p>
        </p:txBody>
      </p:sp>
      <p:sp>
        <p:nvSpPr>
          <p:cNvPr id="43030" name="Text Box 26"/>
          <p:cNvSpPr txBox="1">
            <a:spLocks noChangeArrowheads="1"/>
          </p:cNvSpPr>
          <p:nvPr/>
        </p:nvSpPr>
        <p:spPr bwMode="auto">
          <a:xfrm>
            <a:off x="2319179" y="6050280"/>
            <a:ext cx="756285" cy="448713"/>
          </a:xfrm>
          <a:prstGeom prst="rect">
            <a:avLst/>
          </a:prstGeom>
          <a:noFill/>
          <a:ln w="9525">
            <a:noFill/>
            <a:miter lim="800000"/>
            <a:headEnd/>
            <a:tailEnd/>
          </a:ln>
        </p:spPr>
        <p:txBody>
          <a:bodyPr>
            <a:spAutoFit/>
          </a:bodyPr>
          <a:lstStyle/>
          <a:p>
            <a:pPr algn="ctr">
              <a:spcBef>
                <a:spcPct val="50000"/>
              </a:spcBef>
            </a:pPr>
            <a:r>
              <a:rPr lang="en-US" altLang="en-US" sz="2316"/>
              <a:t>0%</a:t>
            </a:r>
          </a:p>
        </p:txBody>
      </p:sp>
      <p:sp>
        <p:nvSpPr>
          <p:cNvPr id="43031" name="Text Box 27"/>
          <p:cNvSpPr txBox="1">
            <a:spLocks noChangeArrowheads="1"/>
          </p:cNvSpPr>
          <p:nvPr/>
        </p:nvSpPr>
        <p:spPr bwMode="auto">
          <a:xfrm>
            <a:off x="2151116" y="2268855"/>
            <a:ext cx="924348" cy="805092"/>
          </a:xfrm>
          <a:prstGeom prst="rect">
            <a:avLst/>
          </a:prstGeom>
          <a:noFill/>
          <a:ln w="9525">
            <a:noFill/>
            <a:miter lim="800000"/>
            <a:headEnd/>
            <a:tailEnd/>
          </a:ln>
        </p:spPr>
        <p:txBody>
          <a:bodyPr>
            <a:spAutoFit/>
          </a:bodyPr>
          <a:lstStyle/>
          <a:p>
            <a:pPr algn="ctr">
              <a:spcBef>
                <a:spcPct val="50000"/>
              </a:spcBef>
            </a:pPr>
            <a:r>
              <a:rPr lang="en-US" altLang="en-US" sz="2316"/>
              <a:t>100%</a:t>
            </a:r>
          </a:p>
        </p:txBody>
      </p:sp>
      <p:sp>
        <p:nvSpPr>
          <p:cNvPr id="43032" name="Text Box 28"/>
          <p:cNvSpPr txBox="1">
            <a:spLocks noChangeArrowheads="1"/>
          </p:cNvSpPr>
          <p:nvPr/>
        </p:nvSpPr>
        <p:spPr bwMode="auto">
          <a:xfrm>
            <a:off x="2786059" y="2426747"/>
            <a:ext cx="2184823" cy="805092"/>
          </a:xfrm>
          <a:prstGeom prst="rect">
            <a:avLst/>
          </a:prstGeom>
          <a:noFill/>
          <a:ln w="9525">
            <a:noFill/>
            <a:miter lim="800000"/>
            <a:headEnd/>
            <a:tailEnd/>
          </a:ln>
        </p:spPr>
        <p:txBody>
          <a:bodyPr>
            <a:spAutoFit/>
          </a:bodyPr>
          <a:lstStyle/>
          <a:p>
            <a:pPr algn="ctr">
              <a:spcBef>
                <a:spcPct val="50000"/>
              </a:spcBef>
            </a:pPr>
            <a:r>
              <a:rPr lang="en-US" altLang="en-US" sz="2316" dirty="0"/>
              <a:t>Pelton and </a:t>
            </a:r>
            <a:r>
              <a:rPr lang="en-US" altLang="en-US" sz="2316" dirty="0" err="1"/>
              <a:t>Turgo</a:t>
            </a:r>
            <a:endParaRPr lang="en-US" altLang="en-US" sz="2316" dirty="0"/>
          </a:p>
        </p:txBody>
      </p:sp>
      <p:sp>
        <p:nvSpPr>
          <p:cNvPr id="43033" name="Text Box 29"/>
          <p:cNvSpPr txBox="1">
            <a:spLocks noChangeArrowheads="1"/>
          </p:cNvSpPr>
          <p:nvPr/>
        </p:nvSpPr>
        <p:spPr bwMode="auto">
          <a:xfrm>
            <a:off x="8285427" y="3613361"/>
            <a:ext cx="1512570" cy="448713"/>
          </a:xfrm>
          <a:prstGeom prst="rect">
            <a:avLst/>
          </a:prstGeom>
          <a:noFill/>
          <a:ln w="9525">
            <a:noFill/>
            <a:miter lim="800000"/>
            <a:headEnd/>
            <a:tailEnd/>
          </a:ln>
        </p:spPr>
        <p:txBody>
          <a:bodyPr>
            <a:spAutoFit/>
          </a:bodyPr>
          <a:lstStyle/>
          <a:p>
            <a:pPr algn="ctr">
              <a:spcBef>
                <a:spcPct val="50000"/>
              </a:spcBef>
            </a:pPr>
            <a:r>
              <a:rPr lang="en-US" altLang="en-US" sz="2316"/>
              <a:t>Crossflow</a:t>
            </a:r>
          </a:p>
        </p:txBody>
      </p:sp>
      <p:sp>
        <p:nvSpPr>
          <p:cNvPr id="43034" name="Text Box 30"/>
          <p:cNvSpPr txBox="1">
            <a:spLocks noChangeArrowheads="1"/>
          </p:cNvSpPr>
          <p:nvPr/>
        </p:nvSpPr>
        <p:spPr bwMode="auto">
          <a:xfrm>
            <a:off x="4083844" y="4705773"/>
            <a:ext cx="1260475" cy="448713"/>
          </a:xfrm>
          <a:prstGeom prst="rect">
            <a:avLst/>
          </a:prstGeom>
          <a:solidFill>
            <a:schemeClr val="bg1"/>
          </a:solidFill>
          <a:ln w="9525">
            <a:noFill/>
            <a:miter lim="800000"/>
            <a:headEnd/>
            <a:tailEnd/>
          </a:ln>
        </p:spPr>
        <p:txBody>
          <a:bodyPr>
            <a:spAutoFit/>
          </a:bodyPr>
          <a:lstStyle/>
          <a:p>
            <a:pPr algn="ctr">
              <a:spcBef>
                <a:spcPct val="50000"/>
              </a:spcBef>
            </a:pPr>
            <a:r>
              <a:rPr lang="en-US" altLang="en-US" sz="2316"/>
              <a:t>Francis</a:t>
            </a:r>
          </a:p>
        </p:txBody>
      </p:sp>
      <p:sp>
        <p:nvSpPr>
          <p:cNvPr id="43035" name="Text Box 31"/>
          <p:cNvSpPr txBox="1">
            <a:spLocks noChangeArrowheads="1"/>
          </p:cNvSpPr>
          <p:nvPr/>
        </p:nvSpPr>
        <p:spPr bwMode="auto">
          <a:xfrm>
            <a:off x="5596414" y="4117551"/>
            <a:ext cx="1260475" cy="805092"/>
          </a:xfrm>
          <a:prstGeom prst="rect">
            <a:avLst/>
          </a:prstGeom>
          <a:solidFill>
            <a:schemeClr val="bg1"/>
          </a:solidFill>
          <a:ln w="9525">
            <a:noFill/>
            <a:miter lim="800000"/>
            <a:headEnd/>
            <a:tailEnd/>
          </a:ln>
        </p:spPr>
        <p:txBody>
          <a:bodyPr>
            <a:spAutoFit/>
          </a:bodyPr>
          <a:lstStyle/>
          <a:p>
            <a:pPr algn="ctr">
              <a:spcBef>
                <a:spcPct val="50000"/>
              </a:spcBef>
            </a:pPr>
            <a:r>
              <a:rPr lang="en-US" altLang="en-US" sz="2316"/>
              <a:t>Propeller</a:t>
            </a:r>
          </a:p>
        </p:txBody>
      </p:sp>
      <p:sp>
        <p:nvSpPr>
          <p:cNvPr id="43036" name="Line 32"/>
          <p:cNvSpPr>
            <a:spLocks noChangeShapeType="1"/>
          </p:cNvSpPr>
          <p:nvPr/>
        </p:nvSpPr>
        <p:spPr bwMode="auto">
          <a:xfrm>
            <a:off x="3869058" y="3177110"/>
            <a:ext cx="336127" cy="336127"/>
          </a:xfrm>
          <a:prstGeom prst="line">
            <a:avLst/>
          </a:prstGeom>
          <a:noFill/>
          <a:ln w="9525">
            <a:solidFill>
              <a:schemeClr val="tx1"/>
            </a:solidFill>
            <a:round/>
            <a:headEnd/>
            <a:tailEnd type="stealth" w="med" len="lg"/>
          </a:ln>
        </p:spPr>
        <p:txBody>
          <a:bodyPr/>
          <a:lstStyle/>
          <a:p>
            <a:endParaRPr lang="en-US" sz="2316"/>
          </a:p>
        </p:txBody>
      </p:sp>
      <p:sp>
        <p:nvSpPr>
          <p:cNvPr id="43037" name="Line 33"/>
          <p:cNvSpPr>
            <a:spLocks noChangeShapeType="1"/>
          </p:cNvSpPr>
          <p:nvPr/>
        </p:nvSpPr>
        <p:spPr bwMode="auto">
          <a:xfrm flipH="1" flipV="1">
            <a:off x="7445111" y="3193204"/>
            <a:ext cx="924348" cy="672253"/>
          </a:xfrm>
          <a:prstGeom prst="line">
            <a:avLst/>
          </a:prstGeom>
          <a:noFill/>
          <a:ln w="9525">
            <a:solidFill>
              <a:schemeClr val="tx1"/>
            </a:solidFill>
            <a:round/>
            <a:headEnd/>
            <a:tailEnd type="stealth" w="med" len="lg"/>
          </a:ln>
        </p:spPr>
        <p:txBody>
          <a:bodyPr/>
          <a:lstStyle/>
          <a:p>
            <a:endParaRPr lang="en-US" sz="2316"/>
          </a:p>
        </p:txBody>
      </p:sp>
    </p:spTree>
    <p:extLst>
      <p:ext uri="{BB962C8B-B14F-4D97-AF65-F5344CB8AC3E}">
        <p14:creationId xmlns:p14="http://schemas.microsoft.com/office/powerpoint/2010/main" val="28799094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Efficiency</a:t>
            </a:r>
            <a:endParaRPr lang="en-US" dirty="0"/>
          </a:p>
        </p:txBody>
      </p:sp>
      <p:sp>
        <p:nvSpPr>
          <p:cNvPr id="3" name="Footer Placeholder 2"/>
          <p:cNvSpPr>
            <a:spLocks noGrp="1"/>
          </p:cNvSpPr>
          <p:nvPr>
            <p:ph type="ftr" sz="quarter" idx="10"/>
          </p:nvPr>
        </p:nvSpPr>
        <p:spPr/>
        <p:txBody>
          <a:bodyPr/>
          <a:lstStyle/>
          <a:p>
            <a:endParaRPr lang="id-ID"/>
          </a:p>
        </p:txBody>
      </p:sp>
      <p:sp>
        <p:nvSpPr>
          <p:cNvPr id="4" name="Content Placeholder 3"/>
          <p:cNvSpPr>
            <a:spLocks noGrp="1"/>
          </p:cNvSpPr>
          <p:nvPr>
            <p:ph idx="1"/>
          </p:nvPr>
        </p:nvSpPr>
        <p:spPr/>
        <p:txBody>
          <a:bodyPr/>
          <a:lstStyle/>
          <a:p>
            <a:r>
              <a:rPr lang="en-US" dirty="0" smtClean="0"/>
              <a:t>Efficiency = power out / power in</a:t>
            </a:r>
          </a:p>
          <a:p>
            <a:endParaRPr lang="en-US" dirty="0"/>
          </a:p>
          <a:p>
            <a:r>
              <a:rPr lang="en-US" dirty="0" smtClean="0"/>
              <a:t>Power out = 3.118 kW</a:t>
            </a:r>
          </a:p>
          <a:p>
            <a:endParaRPr lang="en-US" dirty="0" smtClean="0"/>
          </a:p>
          <a:p>
            <a:r>
              <a:rPr lang="en-US" dirty="0" smtClean="0"/>
              <a:t>Power in = 9.8 m/s^2 * .99 m3/s * 4.12 m</a:t>
            </a:r>
          </a:p>
          <a:p>
            <a:endParaRPr lang="en-US" dirty="0" smtClean="0"/>
          </a:p>
          <a:p>
            <a:endParaRPr lang="en-US" dirty="0"/>
          </a:p>
          <a:p>
            <a:endParaRPr lang="en-US" dirty="0"/>
          </a:p>
        </p:txBody>
      </p:sp>
    </p:spTree>
    <p:extLst>
      <p:ext uri="{BB962C8B-B14F-4D97-AF65-F5344CB8AC3E}">
        <p14:creationId xmlns:p14="http://schemas.microsoft.com/office/powerpoint/2010/main" val="3009250334"/>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4460" y="2594504"/>
            <a:ext cx="6656897" cy="544481"/>
          </a:xfrm>
        </p:spPr>
        <p:txBody>
          <a:bodyPr/>
          <a:lstStyle/>
          <a:p>
            <a:r>
              <a:rPr lang="en-US" dirty="0" smtClean="0"/>
              <a:t>Thank you!</a:t>
            </a:r>
            <a:endParaRPr lang="en-US" dirty="0"/>
          </a:p>
        </p:txBody>
      </p:sp>
      <p:sp>
        <p:nvSpPr>
          <p:cNvPr id="4" name="Subtitle 3"/>
          <p:cNvSpPr>
            <a:spLocks noGrp="1"/>
          </p:cNvSpPr>
          <p:nvPr>
            <p:ph type="subTitle" idx="1"/>
          </p:nvPr>
        </p:nvSpPr>
        <p:spPr>
          <a:xfrm>
            <a:off x="745390" y="3261816"/>
            <a:ext cx="9419690" cy="1651378"/>
          </a:xfrm>
        </p:spPr>
        <p:txBody>
          <a:bodyPr>
            <a:normAutofit/>
          </a:bodyPr>
          <a:lstStyle/>
          <a:p>
            <a:r>
              <a:rPr lang="en-US" b="1" dirty="0" smtClean="0"/>
              <a:t>Contact information</a:t>
            </a:r>
          </a:p>
          <a:p>
            <a:r>
              <a:rPr lang="en-US" dirty="0" smtClean="0"/>
              <a:t>Chris Greacen, Micro-hydro consultant, </a:t>
            </a:r>
            <a:r>
              <a:rPr lang="en-US" dirty="0" smtClean="0">
                <a:solidFill>
                  <a:srgbClr val="FFFF00"/>
                </a:solidFill>
              </a:rPr>
              <a:t>(</a:t>
            </a:r>
            <a:r>
              <a:rPr lang="en-US" dirty="0">
                <a:solidFill>
                  <a:srgbClr val="FFFF00"/>
                </a:solidFill>
              </a:rPr>
              <a:t>chrisgreacen@gmail.com) </a:t>
            </a:r>
          </a:p>
          <a:p>
            <a:r>
              <a:rPr lang="en-US" dirty="0"/>
              <a:t>Tin Myint Deputy Team Leader (Yangon) </a:t>
            </a:r>
            <a:r>
              <a:rPr lang="en-US" dirty="0">
                <a:solidFill>
                  <a:srgbClr val="FFFF00"/>
                </a:solidFill>
              </a:rPr>
              <a:t>(tinmyint@suntactechnologies.com</a:t>
            </a:r>
            <a:r>
              <a:rPr lang="en-US" dirty="0" smtClean="0">
                <a:solidFill>
                  <a:srgbClr val="FFFF00"/>
                </a:solidFill>
              </a:rPr>
              <a:t>)</a:t>
            </a:r>
            <a:endParaRPr lang="en-US" dirty="0">
              <a:solidFill>
                <a:srgbClr val="FFFF00"/>
              </a:solidFill>
            </a:endParaRPr>
          </a:p>
        </p:txBody>
      </p:sp>
    </p:spTree>
    <p:extLst>
      <p:ext uri="{BB962C8B-B14F-4D97-AF65-F5344CB8AC3E}">
        <p14:creationId xmlns:p14="http://schemas.microsoft.com/office/powerpoint/2010/main" val="40209543"/>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Electronic load controller (ELC)</a:t>
            </a:r>
            <a:endParaRPr lang="id-ID" b="1" dirty="0"/>
          </a:p>
        </p:txBody>
      </p:sp>
      <p:pic>
        <p:nvPicPr>
          <p:cNvPr id="4" name="Content Placeholder 8" descr="Document3.jpg"/>
          <p:cNvPicPr>
            <a:picLocks noChangeAspect="1"/>
          </p:cNvPicPr>
          <p:nvPr/>
        </p:nvPicPr>
        <p:blipFill>
          <a:blip r:embed="rId3">
            <a:extLst>
              <a:ext uri="{28A0092B-C50C-407E-A947-70E740481C1C}">
                <a14:useLocalDpi xmlns:a14="http://schemas.microsoft.com/office/drawing/2010/main" val="0"/>
              </a:ext>
            </a:extLst>
          </a:blip>
          <a:srcRect t="-227" b="-227"/>
          <a:stretch>
            <a:fillRect/>
          </a:stretch>
        </p:blipFill>
        <p:spPr bwMode="auto">
          <a:xfrm>
            <a:off x="973628" y="2113840"/>
            <a:ext cx="8734000" cy="4943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478862" y="4453678"/>
            <a:ext cx="2100792" cy="7513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0838" tIns="50419" rIns="100838" bIns="50419" numCol="1" spcCol="0" rtlCol="0" fromWordArt="0" anchor="ctr" anchorCtr="0" forceAA="0" compatLnSpc="1">
            <a:prstTxWarp prst="textNoShape">
              <a:avLst/>
            </a:prstTxWarp>
            <a:noAutofit/>
          </a:bodyPr>
          <a:lstStyle/>
          <a:p>
            <a:pPr algn="ctr"/>
            <a:r>
              <a:rPr lang="en-US" sz="1764" dirty="0"/>
              <a:t>Turbine &amp; generator</a:t>
            </a:r>
          </a:p>
        </p:txBody>
      </p:sp>
      <p:sp>
        <p:nvSpPr>
          <p:cNvPr id="5" name="Rectangle 4"/>
          <p:cNvSpPr/>
          <p:nvPr/>
        </p:nvSpPr>
        <p:spPr>
          <a:xfrm>
            <a:off x="4293923" y="1961534"/>
            <a:ext cx="2100792" cy="5882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0838" tIns="50419" rIns="100838" bIns="50419" numCol="1" spcCol="0" rtlCol="0" fromWordArt="0" anchor="ctr" anchorCtr="0" forceAA="0" compatLnSpc="1">
            <a:prstTxWarp prst="textNoShape">
              <a:avLst/>
            </a:prstTxWarp>
            <a:noAutofit/>
          </a:bodyPr>
          <a:lstStyle/>
          <a:p>
            <a:pPr algn="ctr"/>
            <a:r>
              <a:rPr lang="en-US" sz="1764" dirty="0"/>
              <a:t>Electronic Load Controller (ELC)</a:t>
            </a:r>
          </a:p>
        </p:txBody>
      </p:sp>
      <p:sp>
        <p:nvSpPr>
          <p:cNvPr id="6" name="Rectangle 5"/>
          <p:cNvSpPr/>
          <p:nvPr/>
        </p:nvSpPr>
        <p:spPr>
          <a:xfrm>
            <a:off x="7024952" y="4369647"/>
            <a:ext cx="2100792" cy="5882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0838" tIns="50419" rIns="100838" bIns="50419" numCol="1" spcCol="0" rtlCol="0" fromWordArt="0" anchor="ctr" anchorCtr="0" forceAA="0" compatLnSpc="1">
            <a:prstTxWarp prst="textNoShape">
              <a:avLst/>
            </a:prstTxWarp>
            <a:noAutofit/>
          </a:bodyPr>
          <a:lstStyle/>
          <a:p>
            <a:pPr algn="ctr"/>
            <a:r>
              <a:rPr lang="en-US" sz="1764" dirty="0"/>
              <a:t>Load</a:t>
            </a:r>
          </a:p>
        </p:txBody>
      </p:sp>
      <p:sp>
        <p:nvSpPr>
          <p:cNvPr id="7" name="Rectangle 6"/>
          <p:cNvSpPr/>
          <p:nvPr/>
        </p:nvSpPr>
        <p:spPr>
          <a:xfrm>
            <a:off x="4296290" y="6431330"/>
            <a:ext cx="2100792" cy="5882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0838" tIns="50419" rIns="100838" bIns="50419" numCol="1" spcCol="0" rtlCol="0" fromWordArt="0" anchor="ctr" anchorCtr="0" forceAA="0" compatLnSpc="1">
            <a:prstTxWarp prst="textNoShape">
              <a:avLst/>
            </a:prstTxWarp>
            <a:noAutofit/>
          </a:bodyPr>
          <a:lstStyle/>
          <a:p>
            <a:pPr algn="ctr"/>
            <a:r>
              <a:rPr lang="en-US" sz="1764" dirty="0"/>
              <a:t>Ballast</a:t>
            </a:r>
          </a:p>
        </p:txBody>
      </p:sp>
      <p:sp>
        <p:nvSpPr>
          <p:cNvPr id="8" name="Right Arrow 7"/>
          <p:cNvSpPr/>
          <p:nvPr/>
        </p:nvSpPr>
        <p:spPr>
          <a:xfrm>
            <a:off x="3622853" y="2977973"/>
            <a:ext cx="1092412" cy="1008380"/>
          </a:xfrm>
          <a:prstGeom prst="rightArrow">
            <a:avLst>
              <a:gd name="adj1" fmla="val 50000"/>
              <a:gd name="adj2" fmla="val 4014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0838" tIns="50419" rIns="100838" bIns="50419" numCol="1" spcCol="0" rtlCol="0" fromWordArt="0" anchor="ctr" anchorCtr="0" forceAA="0" compatLnSpc="1">
            <a:prstTxWarp prst="textNoShape">
              <a:avLst/>
            </a:prstTxWarp>
            <a:noAutofit/>
          </a:bodyPr>
          <a:lstStyle/>
          <a:p>
            <a:pPr algn="ctr"/>
            <a:endParaRPr lang="en-US" sz="2316"/>
          </a:p>
        </p:txBody>
      </p:sp>
      <p:sp>
        <p:nvSpPr>
          <p:cNvPr id="9" name="Right Arrow 8"/>
          <p:cNvSpPr/>
          <p:nvPr/>
        </p:nvSpPr>
        <p:spPr>
          <a:xfrm>
            <a:off x="5932541" y="3109172"/>
            <a:ext cx="1092412" cy="611893"/>
          </a:xfrm>
          <a:prstGeom prst="rightArrow">
            <a:avLst>
              <a:gd name="adj1" fmla="val 50000"/>
              <a:gd name="adj2" fmla="val 4014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0838" tIns="50419" rIns="100838" bIns="50419" numCol="1" spcCol="0" rtlCol="0" fromWordArt="0" anchor="ctr" anchorCtr="0" forceAA="0" compatLnSpc="1">
            <a:prstTxWarp prst="textNoShape">
              <a:avLst/>
            </a:prstTxWarp>
            <a:noAutofit/>
          </a:bodyPr>
          <a:lstStyle/>
          <a:p>
            <a:pPr algn="ctr"/>
            <a:endParaRPr lang="en-US" sz="2316"/>
          </a:p>
        </p:txBody>
      </p:sp>
      <p:sp>
        <p:nvSpPr>
          <p:cNvPr id="10" name="Right Arrow 9"/>
          <p:cNvSpPr/>
          <p:nvPr/>
        </p:nvSpPr>
        <p:spPr>
          <a:xfrm rot="5400000">
            <a:off x="4798112" y="4184597"/>
            <a:ext cx="1092412" cy="611893"/>
          </a:xfrm>
          <a:prstGeom prst="rightArrow">
            <a:avLst>
              <a:gd name="adj1" fmla="val 50000"/>
              <a:gd name="adj2" fmla="val 4014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0838" tIns="50419" rIns="100838" bIns="50419" numCol="1" spcCol="0" rtlCol="0" fromWordArt="0" anchor="ctr" anchorCtr="0" forceAA="0" compatLnSpc="1">
            <a:prstTxWarp prst="textNoShape">
              <a:avLst/>
            </a:prstTxWarp>
            <a:noAutofit/>
          </a:bodyPr>
          <a:lstStyle/>
          <a:p>
            <a:pPr algn="ctr"/>
            <a:endParaRPr lang="en-US" sz="2316"/>
          </a:p>
        </p:txBody>
      </p:sp>
    </p:spTree>
    <p:extLst>
      <p:ext uri="{BB962C8B-B14F-4D97-AF65-F5344CB8AC3E}">
        <p14:creationId xmlns:p14="http://schemas.microsoft.com/office/powerpoint/2010/main" val="1142911857"/>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ELC suppliers</a:t>
            </a:r>
            <a:endParaRPr lang="en-US" dirty="0"/>
          </a:p>
        </p:txBody>
      </p:sp>
      <p:sp>
        <p:nvSpPr>
          <p:cNvPr id="3" name="Footer Placeholder 2"/>
          <p:cNvSpPr>
            <a:spLocks noGrp="1"/>
          </p:cNvSpPr>
          <p:nvPr>
            <p:ph type="ftr" sz="quarter" idx="10"/>
          </p:nvPr>
        </p:nvSpPr>
        <p:spPr/>
        <p:txBody>
          <a:bodyPr/>
          <a:lstStyle/>
          <a:p>
            <a:endParaRPr lang="id-ID"/>
          </a:p>
        </p:txBody>
      </p:sp>
      <p:sp>
        <p:nvSpPr>
          <p:cNvPr id="4" name="Content Placeholder 3"/>
          <p:cNvSpPr>
            <a:spLocks noGrp="1"/>
          </p:cNvSpPr>
          <p:nvPr>
            <p:ph idx="1"/>
          </p:nvPr>
        </p:nvSpPr>
        <p:spPr/>
        <p:txBody>
          <a:bodyPr>
            <a:normAutofit fontScale="92500"/>
          </a:bodyPr>
          <a:lstStyle/>
          <a:p>
            <a:r>
              <a:rPr lang="en-US" dirty="0" smtClean="0"/>
              <a:t>Sri Lanka</a:t>
            </a:r>
            <a:r>
              <a:rPr lang="en-US" b="0" dirty="0" smtClean="0"/>
              <a:t>:</a:t>
            </a:r>
          </a:p>
          <a:p>
            <a:pPr marL="342900" indent="-342900">
              <a:buFont typeface="Arial" panose="020B0604020202020204" pitchFamily="34" charset="0"/>
              <a:buChar char="•"/>
            </a:pPr>
            <a:r>
              <a:rPr lang="en-US" b="0" dirty="0" smtClean="0"/>
              <a:t> </a:t>
            </a:r>
            <a:r>
              <a:rPr lang="en-US" b="0" dirty="0" err="1" smtClean="0"/>
              <a:t>Ajith</a:t>
            </a:r>
            <a:r>
              <a:rPr lang="en-US" b="0" dirty="0" smtClean="0"/>
              <a:t> Kumara. Simple Engineering. - ajith_pgk@yahoo.com</a:t>
            </a:r>
          </a:p>
          <a:p>
            <a:endParaRPr lang="en-US" b="0" dirty="0" smtClean="0"/>
          </a:p>
          <a:p>
            <a:r>
              <a:rPr lang="en-US" dirty="0" smtClean="0"/>
              <a:t>Indonesia</a:t>
            </a:r>
            <a:r>
              <a:rPr lang="en-US" b="0" dirty="0" smtClean="0"/>
              <a:t>:</a:t>
            </a:r>
          </a:p>
          <a:p>
            <a:pPr marL="342900" indent="-342900">
              <a:buFont typeface="Arial" panose="020B0604020202020204" pitchFamily="34" charset="0"/>
              <a:buChar char="•"/>
            </a:pPr>
            <a:r>
              <a:rPr lang="en-US" b="0" dirty="0" smtClean="0"/>
              <a:t>Mr</a:t>
            </a:r>
            <a:r>
              <a:rPr lang="en-US" b="0" dirty="0"/>
              <a:t>. </a:t>
            </a:r>
            <a:r>
              <a:rPr lang="en-US" b="0" dirty="0" err="1"/>
              <a:t>Aji</a:t>
            </a:r>
            <a:r>
              <a:rPr lang="en-US" b="0" dirty="0"/>
              <a:t> </a:t>
            </a:r>
            <a:r>
              <a:rPr lang="en-US" b="0" dirty="0" err="1" smtClean="0"/>
              <a:t>Subekti</a:t>
            </a:r>
            <a:r>
              <a:rPr lang="en-US" b="0" dirty="0" smtClean="0"/>
              <a:t>. </a:t>
            </a:r>
            <a:r>
              <a:rPr lang="en-US" b="0" dirty="0" smtClean="0">
                <a:hlinkClick r:id="rId3"/>
              </a:rPr>
              <a:t>aji.subekti@renerconsys.com</a:t>
            </a:r>
            <a:r>
              <a:rPr lang="en-US" b="0" dirty="0" smtClean="0"/>
              <a:t>. </a:t>
            </a:r>
            <a:r>
              <a:rPr lang="en-US" b="0" dirty="0" err="1" smtClean="0"/>
              <a:t>Renerconsys</a:t>
            </a:r>
            <a:r>
              <a:rPr lang="en-US" b="0" dirty="0" smtClean="0"/>
              <a:t> Pt. </a:t>
            </a:r>
            <a:r>
              <a:rPr lang="en-US" b="0" dirty="0" smtClean="0">
                <a:hlinkClick r:id="rId4"/>
              </a:rPr>
              <a:t>+62 </a:t>
            </a:r>
            <a:r>
              <a:rPr lang="en-US" b="0" dirty="0">
                <a:hlinkClick r:id="rId4"/>
              </a:rPr>
              <a:t>22 6612920</a:t>
            </a:r>
            <a:r>
              <a:rPr lang="en-US" b="0" dirty="0"/>
              <a:t>, </a:t>
            </a:r>
            <a:r>
              <a:rPr lang="en-US" b="0" dirty="0">
                <a:hlinkClick r:id="rId5"/>
              </a:rPr>
              <a:t>+62 8156223991</a:t>
            </a:r>
            <a:r>
              <a:rPr lang="en-US" b="0" dirty="0"/>
              <a:t>, </a:t>
            </a:r>
            <a:r>
              <a:rPr lang="en-US" b="0" dirty="0">
                <a:hlinkClick r:id="rId6"/>
              </a:rPr>
              <a:t>+62 </a:t>
            </a:r>
            <a:r>
              <a:rPr lang="en-US" b="0" dirty="0" smtClean="0">
                <a:hlinkClick r:id="rId6"/>
              </a:rPr>
              <a:t>81321602570</a:t>
            </a:r>
            <a:r>
              <a:rPr lang="en-US" b="0" dirty="0" smtClean="0"/>
              <a:t>. </a:t>
            </a:r>
            <a:r>
              <a:rPr lang="en-US" b="0" dirty="0" smtClean="0">
                <a:hlinkClick r:id="rId7"/>
              </a:rPr>
              <a:t>www.renerconsys.com</a:t>
            </a:r>
            <a:endParaRPr lang="en-US" b="0" dirty="0"/>
          </a:p>
          <a:p>
            <a:pPr marL="342900" indent="-342900">
              <a:buFont typeface="Arial" panose="020B0604020202020204" pitchFamily="34" charset="0"/>
              <a:buChar char="•"/>
            </a:pPr>
            <a:r>
              <a:rPr lang="en-US" b="0" dirty="0" err="1" smtClean="0"/>
              <a:t>Protel</a:t>
            </a:r>
            <a:r>
              <a:rPr lang="en-US" b="0" dirty="0" smtClean="0"/>
              <a:t> Multi Energy (PME-Bandung). </a:t>
            </a:r>
            <a:r>
              <a:rPr lang="en-US" b="0" dirty="0" smtClean="0">
                <a:hlinkClick r:id="rId8"/>
              </a:rPr>
              <a:t>admin@pme-bandung.com</a:t>
            </a:r>
            <a:r>
              <a:rPr lang="en-US" b="0" dirty="0" smtClean="0"/>
              <a:t>. +62 </a:t>
            </a:r>
            <a:r>
              <a:rPr lang="en-US" b="0" dirty="0"/>
              <a:t>22 6631608</a:t>
            </a:r>
            <a:r>
              <a:rPr lang="en-US" dirty="0"/>
              <a:t/>
            </a:r>
            <a:br>
              <a:rPr lang="en-US" dirty="0"/>
            </a:br>
            <a:r>
              <a:rPr lang="en-US" b="0" dirty="0"/>
              <a:t>HP.+62 8139 555 </a:t>
            </a:r>
            <a:r>
              <a:rPr lang="en-US" b="0" dirty="0" smtClean="0"/>
              <a:t>6300</a:t>
            </a:r>
            <a:r>
              <a:rPr lang="en-US" dirty="0" smtClean="0"/>
              <a:t>. </a:t>
            </a:r>
            <a:r>
              <a:rPr lang="en-US" b="0" dirty="0">
                <a:hlinkClick r:id="rId9"/>
              </a:rPr>
              <a:t>www.pme-bandung.com</a:t>
            </a:r>
            <a:r>
              <a:rPr lang="en-US" b="0" dirty="0"/>
              <a:t>, </a:t>
            </a:r>
            <a:endParaRPr lang="en-US" dirty="0" smtClean="0"/>
          </a:p>
          <a:p>
            <a:r>
              <a:rPr lang="en-US" dirty="0" smtClean="0"/>
              <a:t>Do-it-yourself</a:t>
            </a:r>
            <a:endParaRPr lang="en-US" dirty="0"/>
          </a:p>
          <a:p>
            <a:pPr marL="342900" indent="-342900">
              <a:buFont typeface="Arial" panose="020B0604020202020204" pitchFamily="34" charset="0"/>
              <a:buChar char="•"/>
            </a:pPr>
            <a:r>
              <a:rPr lang="en-US" b="0" dirty="0"/>
              <a:t> Jan </a:t>
            </a:r>
            <a:r>
              <a:rPr lang="en-US" b="0" dirty="0" err="1"/>
              <a:t>Portegijs</a:t>
            </a:r>
            <a:r>
              <a:rPr lang="en-US" b="0" dirty="0"/>
              <a:t>. Hummingbird ELC.  Google “hummingbird hydro ELC” for webpage.</a:t>
            </a:r>
          </a:p>
          <a:p>
            <a:pPr marL="342900" indent="-342900">
              <a:buFont typeface="Arial" panose="020B0604020202020204" pitchFamily="34" charset="0"/>
              <a:buChar char="•"/>
            </a:pPr>
            <a:endParaRPr lang="en-US" b="0" dirty="0" smtClean="0"/>
          </a:p>
        </p:txBody>
      </p:sp>
    </p:spTree>
    <p:extLst>
      <p:ext uri="{BB962C8B-B14F-4D97-AF65-F5344CB8AC3E}">
        <p14:creationId xmlns:p14="http://schemas.microsoft.com/office/powerpoint/2010/main" val="2235099440"/>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Mya </a:t>
            </a:r>
            <a:r>
              <a:rPr lang="en-US" dirty="0" err="1" smtClean="0"/>
              <a:t>Ze</a:t>
            </a:r>
            <a:r>
              <a:rPr lang="en-US" dirty="0" smtClean="0"/>
              <a:t> Di</a:t>
            </a:r>
            <a:endParaRPr lang="en-US" dirty="0"/>
          </a:p>
        </p:txBody>
      </p:sp>
      <p:sp>
        <p:nvSpPr>
          <p:cNvPr id="3" name="Footer Placeholder 2"/>
          <p:cNvSpPr>
            <a:spLocks noGrp="1"/>
          </p:cNvSpPr>
          <p:nvPr>
            <p:ph type="ftr" sz="quarter" idx="10"/>
          </p:nvPr>
        </p:nvSpPr>
        <p:spPr/>
        <p:txBody>
          <a:bodyPr/>
          <a:lstStyle/>
          <a:p>
            <a:endParaRPr lang="id-ID"/>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85028" y="1771213"/>
            <a:ext cx="7722182" cy="5791637"/>
          </a:xfrm>
        </p:spPr>
      </p:pic>
    </p:spTree>
    <p:extLst>
      <p:ext uri="{BB962C8B-B14F-4D97-AF65-F5344CB8AC3E}">
        <p14:creationId xmlns:p14="http://schemas.microsoft.com/office/powerpoint/2010/main" val="1452324252"/>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Mya </a:t>
            </a:r>
            <a:r>
              <a:rPr lang="en-US" dirty="0" err="1" smtClean="0"/>
              <a:t>Ze</a:t>
            </a:r>
            <a:r>
              <a:rPr lang="en-US" dirty="0" smtClean="0"/>
              <a:t> Di</a:t>
            </a:r>
            <a:endParaRPr lang="en-US" dirty="0"/>
          </a:p>
        </p:txBody>
      </p:sp>
      <p:sp>
        <p:nvSpPr>
          <p:cNvPr id="3" name="Footer Placeholder 2"/>
          <p:cNvSpPr>
            <a:spLocks noGrp="1"/>
          </p:cNvSpPr>
          <p:nvPr>
            <p:ph type="ftr" sz="quarter" idx="10"/>
          </p:nvPr>
        </p:nvSpPr>
        <p:spPr/>
        <p:txBody>
          <a:bodyPr/>
          <a:lstStyle/>
          <a:p>
            <a:endParaRPr lang="id-ID"/>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04391" y="1678133"/>
            <a:ext cx="7846289" cy="5884718"/>
          </a:xfrm>
        </p:spPr>
      </p:pic>
    </p:spTree>
    <p:extLst>
      <p:ext uri="{BB962C8B-B14F-4D97-AF65-F5344CB8AC3E}">
        <p14:creationId xmlns:p14="http://schemas.microsoft.com/office/powerpoint/2010/main" val="1722054833"/>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Mya </a:t>
            </a:r>
            <a:r>
              <a:rPr lang="en-US" dirty="0" err="1" smtClean="0"/>
              <a:t>Ze</a:t>
            </a:r>
            <a:r>
              <a:rPr lang="en-US" dirty="0" smtClean="0"/>
              <a:t> Di head and flow</a:t>
            </a:r>
            <a:endParaRPr lang="en-US" dirty="0"/>
          </a:p>
        </p:txBody>
      </p:sp>
      <p:sp>
        <p:nvSpPr>
          <p:cNvPr id="3" name="Footer Placeholder 2"/>
          <p:cNvSpPr>
            <a:spLocks noGrp="1"/>
          </p:cNvSpPr>
          <p:nvPr>
            <p:ph type="ftr" sz="quarter" idx="10"/>
          </p:nvPr>
        </p:nvSpPr>
        <p:spPr/>
        <p:txBody>
          <a:bodyPr/>
          <a:lstStyle/>
          <a:p>
            <a:endParaRPr lang="id-ID"/>
          </a:p>
        </p:txBody>
      </p:sp>
      <p:sp>
        <p:nvSpPr>
          <p:cNvPr id="4" name="Content Placeholder 3"/>
          <p:cNvSpPr>
            <a:spLocks noGrp="1"/>
          </p:cNvSpPr>
          <p:nvPr>
            <p:ph idx="1"/>
          </p:nvPr>
        </p:nvSpPr>
        <p:spPr/>
        <p:txBody>
          <a:bodyPr/>
          <a:lstStyle/>
          <a:p>
            <a:r>
              <a:rPr lang="en-US" dirty="0" smtClean="0"/>
              <a:t>Head: 9.54 meters</a:t>
            </a:r>
          </a:p>
          <a:p>
            <a:r>
              <a:rPr lang="en-US" dirty="0" smtClean="0"/>
              <a:t>Flow: 0.13 m3/second (?)</a:t>
            </a:r>
            <a:endParaRPr lang="en-US" dirty="0"/>
          </a:p>
        </p:txBody>
      </p:sp>
      <p:pic>
        <p:nvPicPr>
          <p:cNvPr id="5" name="Picture 4"/>
          <p:cNvPicPr>
            <a:picLocks noChangeAspect="1"/>
          </p:cNvPicPr>
          <p:nvPr/>
        </p:nvPicPr>
        <p:blipFill>
          <a:blip r:embed="rId3"/>
          <a:stretch>
            <a:fillRect/>
          </a:stretch>
        </p:blipFill>
        <p:spPr>
          <a:xfrm>
            <a:off x="2795669" y="3990977"/>
            <a:ext cx="7658972" cy="3421061"/>
          </a:xfrm>
          <a:prstGeom prst="rect">
            <a:avLst/>
          </a:prstGeom>
        </p:spPr>
      </p:pic>
    </p:spTree>
    <p:extLst>
      <p:ext uri="{BB962C8B-B14F-4D97-AF65-F5344CB8AC3E}">
        <p14:creationId xmlns:p14="http://schemas.microsoft.com/office/powerpoint/2010/main" val="1861098082"/>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7050" y="779476"/>
            <a:ext cx="9627156" cy="746256"/>
          </a:xfrm>
        </p:spPr>
        <p:txBody>
          <a:bodyPr/>
          <a:lstStyle/>
          <a:p>
            <a:r>
              <a:rPr lang="en-US" dirty="0" err="1" smtClean="0"/>
              <a:t>Myaing</a:t>
            </a:r>
            <a:endParaRPr lang="en-US" dirty="0"/>
          </a:p>
        </p:txBody>
      </p:sp>
      <p:sp>
        <p:nvSpPr>
          <p:cNvPr id="3" name="Footer Placeholder 2"/>
          <p:cNvSpPr>
            <a:spLocks noGrp="1"/>
          </p:cNvSpPr>
          <p:nvPr>
            <p:ph type="ftr" sz="quarter" idx="10"/>
          </p:nvPr>
        </p:nvSpPr>
        <p:spPr/>
        <p:txBody>
          <a:bodyPr/>
          <a:lstStyle/>
          <a:p>
            <a:endParaRPr lang="id-ID"/>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1428" y="1525732"/>
            <a:ext cx="10058400" cy="6035040"/>
          </a:xfrm>
          <a:prstGeom prst="rect">
            <a:avLst/>
          </a:prstGeom>
        </p:spPr>
      </p:pic>
    </p:spTree>
    <p:extLst>
      <p:ext uri="{BB962C8B-B14F-4D97-AF65-F5344CB8AC3E}">
        <p14:creationId xmlns:p14="http://schemas.microsoft.com/office/powerpoint/2010/main" val="238164721"/>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7050" y="779476"/>
            <a:ext cx="9627156" cy="746256"/>
          </a:xfrm>
        </p:spPr>
        <p:txBody>
          <a:bodyPr/>
          <a:lstStyle/>
          <a:p>
            <a:r>
              <a:rPr lang="en-US" dirty="0" err="1" smtClean="0"/>
              <a:t>Myaing</a:t>
            </a:r>
            <a:endParaRPr lang="en-US" dirty="0"/>
          </a:p>
        </p:txBody>
      </p:sp>
      <p:sp>
        <p:nvSpPr>
          <p:cNvPr id="3" name="Footer Placeholder 2"/>
          <p:cNvSpPr>
            <a:spLocks noGrp="1"/>
          </p:cNvSpPr>
          <p:nvPr>
            <p:ph type="ftr" sz="quarter" idx="10"/>
          </p:nvPr>
        </p:nvSpPr>
        <p:spPr/>
        <p:txBody>
          <a:bodyPr/>
          <a:lstStyle/>
          <a:p>
            <a:endParaRPr lang="id-ID"/>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346" r="48600" b="346"/>
          <a:stretch/>
        </p:blipFill>
        <p:spPr>
          <a:xfrm rot="5400000">
            <a:off x="4309751" y="1183964"/>
            <a:ext cx="5886448" cy="6871328"/>
          </a:xfrm>
          <a:prstGeom prst="rect">
            <a:avLst/>
          </a:prstGeom>
        </p:spPr>
      </p:pic>
      <p:sp>
        <p:nvSpPr>
          <p:cNvPr id="5" name="TextBox 4"/>
          <p:cNvSpPr txBox="1"/>
          <p:nvPr/>
        </p:nvSpPr>
        <p:spPr>
          <a:xfrm>
            <a:off x="381000" y="2971800"/>
            <a:ext cx="2697480" cy="2011680"/>
          </a:xfrm>
          <a:prstGeom prst="rect">
            <a:avLst/>
          </a:prstGeom>
          <a:noFill/>
        </p:spPr>
        <p:txBody>
          <a:bodyPr wrap="none" rtlCol="0">
            <a:noAutofit/>
          </a:bodyPr>
          <a:lstStyle/>
          <a:p>
            <a:r>
              <a:rPr lang="en-US" sz="1800" dirty="0" smtClean="0"/>
              <a:t>Power (watts)</a:t>
            </a:r>
          </a:p>
          <a:p>
            <a:endParaRPr lang="en-US" sz="1800" dirty="0"/>
          </a:p>
          <a:p>
            <a:r>
              <a:rPr lang="en-US" sz="1800" dirty="0" smtClean="0"/>
              <a:t>201 * 5.6 = 1125</a:t>
            </a:r>
          </a:p>
          <a:p>
            <a:r>
              <a:rPr lang="en-US" sz="1800" dirty="0" smtClean="0"/>
              <a:t>202 * 6.3 = 1273</a:t>
            </a:r>
          </a:p>
          <a:p>
            <a:r>
              <a:rPr lang="en-US" sz="1800" dirty="0" smtClean="0"/>
              <a:t>200 * 3.6 =   720</a:t>
            </a:r>
          </a:p>
          <a:p>
            <a:endParaRPr lang="en-US" sz="1800" dirty="0"/>
          </a:p>
          <a:p>
            <a:r>
              <a:rPr lang="en-US" sz="1800" dirty="0" smtClean="0"/>
              <a:t>                  3118 watts</a:t>
            </a:r>
          </a:p>
          <a:p>
            <a:endParaRPr lang="en-US" sz="1800" dirty="0" smtClean="0"/>
          </a:p>
          <a:p>
            <a:r>
              <a:rPr lang="en-US" sz="1800" dirty="0"/>
              <a:t> </a:t>
            </a:r>
            <a:r>
              <a:rPr lang="en-US" sz="1800" dirty="0" smtClean="0"/>
              <a:t>                 </a:t>
            </a:r>
            <a:r>
              <a:rPr lang="en-US" sz="2800" dirty="0" smtClean="0"/>
              <a:t>3.118 kW</a:t>
            </a:r>
          </a:p>
        </p:txBody>
      </p:sp>
      <p:cxnSp>
        <p:nvCxnSpPr>
          <p:cNvPr id="7" name="Straight Connector 6"/>
          <p:cNvCxnSpPr/>
          <p:nvPr/>
        </p:nvCxnSpPr>
        <p:spPr>
          <a:xfrm flipH="1">
            <a:off x="381000" y="4450080"/>
            <a:ext cx="2074706" cy="0"/>
          </a:xfrm>
          <a:prstGeom prst="line">
            <a:avLst/>
          </a:prstGeom>
          <a:effectLst/>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220980" y="4069080"/>
            <a:ext cx="293370" cy="457200"/>
          </a:xfrm>
          <a:prstGeom prst="rect">
            <a:avLst/>
          </a:prstGeom>
          <a:noFill/>
        </p:spPr>
        <p:txBody>
          <a:bodyPr wrap="none" rtlCol="0">
            <a:noAutofit/>
          </a:bodyPr>
          <a:lstStyle/>
          <a:p>
            <a:r>
              <a:rPr lang="en-US" sz="1800" dirty="0" smtClean="0"/>
              <a:t>+</a:t>
            </a:r>
          </a:p>
        </p:txBody>
      </p:sp>
    </p:spTree>
    <p:extLst>
      <p:ext uri="{BB962C8B-B14F-4D97-AF65-F5344CB8AC3E}">
        <p14:creationId xmlns:p14="http://schemas.microsoft.com/office/powerpoint/2010/main" val="2591028839"/>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7050" y="779476"/>
            <a:ext cx="9627156" cy="746256"/>
          </a:xfrm>
        </p:spPr>
        <p:txBody>
          <a:bodyPr/>
          <a:lstStyle/>
          <a:p>
            <a:r>
              <a:rPr lang="en-US" dirty="0" err="1" smtClean="0"/>
              <a:t>Myaing</a:t>
            </a:r>
            <a:endParaRPr lang="en-US" dirty="0"/>
          </a:p>
        </p:txBody>
      </p:sp>
      <p:sp>
        <p:nvSpPr>
          <p:cNvPr id="3" name="Footer Placeholder 2"/>
          <p:cNvSpPr>
            <a:spLocks noGrp="1"/>
          </p:cNvSpPr>
          <p:nvPr>
            <p:ph type="ftr" sz="quarter" idx="10"/>
          </p:nvPr>
        </p:nvSpPr>
        <p:spPr/>
        <p:txBody>
          <a:bodyPr/>
          <a:lstStyle/>
          <a:p>
            <a:endParaRPr lang="id-ID"/>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1428" y="1527810"/>
            <a:ext cx="10058400" cy="6035040"/>
          </a:xfrm>
          <a:prstGeom prst="rect">
            <a:avLst/>
          </a:prstGeom>
        </p:spPr>
      </p:pic>
      <p:sp>
        <p:nvSpPr>
          <p:cNvPr id="8" name="Oval 7"/>
          <p:cNvSpPr/>
          <p:nvPr/>
        </p:nvSpPr>
        <p:spPr>
          <a:xfrm>
            <a:off x="5654040" y="4038600"/>
            <a:ext cx="502920" cy="289560"/>
          </a:xfrm>
          <a:prstGeom prst="ellipse">
            <a:avLst/>
          </a:prstGeom>
          <a:no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36545950"/>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Nexant_PP">
      <a:dk1>
        <a:srgbClr val="464749"/>
      </a:dk1>
      <a:lt1>
        <a:sysClr val="window" lastClr="FFFFFF"/>
      </a:lt1>
      <a:dk2>
        <a:srgbClr val="0070CD"/>
      </a:dk2>
      <a:lt2>
        <a:srgbClr val="C7C9CB"/>
      </a:lt2>
      <a:accent1>
        <a:srgbClr val="0070CD"/>
      </a:accent1>
      <a:accent2>
        <a:srgbClr val="77BC1F"/>
      </a:accent2>
      <a:accent3>
        <a:srgbClr val="FB9E4C"/>
      </a:accent3>
      <a:accent4>
        <a:srgbClr val="5A5B5E"/>
      </a:accent4>
      <a:accent5>
        <a:srgbClr val="818386"/>
      </a:accent5>
      <a:accent6>
        <a:srgbClr val="FB9E4C"/>
      </a:accent6>
      <a:hlink>
        <a:srgbClr val="77BC1F"/>
      </a:hlink>
      <a:folHlink>
        <a:srgbClr val="77BC1F"/>
      </a:folHlink>
    </a:clrScheme>
    <a:fontScheme name="Nexant">
      <a:majorFont>
        <a:latin typeface="Arial Narrow"/>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noAutofit/>
      </a:bodyPr>
      <a:lstStyle>
        <a:defPPr>
          <a:defRPr sz="1800" dirty="0" err="1" smtClean="0"/>
        </a:defPPr>
      </a:lstStyle>
    </a:txDef>
  </a:objectDefaults>
  <a:extraClrSchemeLst/>
</a:theme>
</file>

<file path=ppt/theme/theme2.xml><?xml version="1.0" encoding="utf-8"?>
<a:theme xmlns:a="http://schemas.openxmlformats.org/drawingml/2006/main" name="giz-powerpoint-leerfolie-en-1">
  <a:themeElements>
    <a:clrScheme name="GIZ">
      <a:dk1>
        <a:srgbClr val="000000"/>
      </a:dk1>
      <a:lt1>
        <a:srgbClr val="FFFFFF"/>
      </a:lt1>
      <a:dk2>
        <a:srgbClr val="6E6452"/>
      </a:dk2>
      <a:lt2>
        <a:srgbClr val="D2CDC8"/>
      </a:lt2>
      <a:accent1>
        <a:srgbClr val="C80F0F"/>
      </a:accent1>
      <a:accent2>
        <a:srgbClr val="4B859F"/>
      </a:accent2>
      <a:accent3>
        <a:srgbClr val="B498BA"/>
      </a:accent3>
      <a:accent4>
        <a:srgbClr val="F3BF49"/>
      </a:accent4>
      <a:accent5>
        <a:srgbClr val="94B322"/>
      </a:accent5>
      <a:accent6>
        <a:srgbClr val="B4E3ED"/>
      </a:accent6>
      <a:hlink>
        <a:srgbClr val="0000FF"/>
      </a:hlink>
      <a:folHlink>
        <a:srgbClr val="800080"/>
      </a:folHlink>
    </a:clrScheme>
    <a:fontScheme name="GIZ Schrift">
      <a:majorFont>
        <a:latin typeface="Arial"/>
        <a:ea typeface=""/>
        <a:cs typeface=""/>
      </a:majorFont>
      <a:minorFont>
        <a:latin typeface="Arial"/>
        <a:ea typeface=""/>
        <a:cs typeface=""/>
      </a:minorFont>
    </a:fontScheme>
    <a:fmtScheme name="GTZ">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lnDef>
  </a:objectDefaults>
  <a:extraClrSchemeLst/>
</a:theme>
</file>

<file path=ppt/theme/theme3.xml><?xml version="1.0" encoding="utf-8"?>
<a:theme xmlns:a="http://schemas.openxmlformats.org/drawingml/2006/main" name="1_giz-powerpoint-leerfolie-en-1">
  <a:themeElements>
    <a:clrScheme name="GIZ">
      <a:dk1>
        <a:srgbClr val="000000"/>
      </a:dk1>
      <a:lt1>
        <a:srgbClr val="FFFFFF"/>
      </a:lt1>
      <a:dk2>
        <a:srgbClr val="6E6452"/>
      </a:dk2>
      <a:lt2>
        <a:srgbClr val="D2CDC8"/>
      </a:lt2>
      <a:accent1>
        <a:srgbClr val="C80F0F"/>
      </a:accent1>
      <a:accent2>
        <a:srgbClr val="4B859F"/>
      </a:accent2>
      <a:accent3>
        <a:srgbClr val="B498BA"/>
      </a:accent3>
      <a:accent4>
        <a:srgbClr val="F3BF49"/>
      </a:accent4>
      <a:accent5>
        <a:srgbClr val="94B322"/>
      </a:accent5>
      <a:accent6>
        <a:srgbClr val="B4E3ED"/>
      </a:accent6>
      <a:hlink>
        <a:srgbClr val="0000FF"/>
      </a:hlink>
      <a:folHlink>
        <a:srgbClr val="800080"/>
      </a:folHlink>
    </a:clrScheme>
    <a:fontScheme name="GIZ Schrift">
      <a:majorFont>
        <a:latin typeface="Arial"/>
        <a:ea typeface=""/>
        <a:cs typeface=""/>
      </a:majorFont>
      <a:minorFont>
        <a:latin typeface="Arial"/>
        <a:ea typeface=""/>
        <a:cs typeface=""/>
      </a:minorFont>
    </a:fontScheme>
    <a:fmtScheme name="GTZ">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lnDef>
  </a:objectDefaults>
  <a:extraClrSchemeLst/>
</a:theme>
</file>

<file path=ppt/theme/theme4.xml><?xml version="1.0" encoding="utf-8"?>
<a:theme xmlns:a="http://schemas.openxmlformats.org/drawingml/2006/main" name="2_giz-powerpoint-leerfolie-en-1">
  <a:themeElements>
    <a:clrScheme name="GIZ">
      <a:dk1>
        <a:srgbClr val="000000"/>
      </a:dk1>
      <a:lt1>
        <a:srgbClr val="FFFFFF"/>
      </a:lt1>
      <a:dk2>
        <a:srgbClr val="6E6452"/>
      </a:dk2>
      <a:lt2>
        <a:srgbClr val="D2CDC8"/>
      </a:lt2>
      <a:accent1>
        <a:srgbClr val="C80F0F"/>
      </a:accent1>
      <a:accent2>
        <a:srgbClr val="4B859F"/>
      </a:accent2>
      <a:accent3>
        <a:srgbClr val="B498BA"/>
      </a:accent3>
      <a:accent4>
        <a:srgbClr val="F3BF49"/>
      </a:accent4>
      <a:accent5>
        <a:srgbClr val="94B322"/>
      </a:accent5>
      <a:accent6>
        <a:srgbClr val="B4E3ED"/>
      </a:accent6>
      <a:hlink>
        <a:srgbClr val="0000FF"/>
      </a:hlink>
      <a:folHlink>
        <a:srgbClr val="800080"/>
      </a:folHlink>
    </a:clrScheme>
    <a:fontScheme name="GIZ Schrift">
      <a:majorFont>
        <a:latin typeface="Arial"/>
        <a:ea typeface=""/>
        <a:cs typeface=""/>
      </a:majorFont>
      <a:minorFont>
        <a:latin typeface="Arial"/>
        <a:ea typeface=""/>
        <a:cs typeface=""/>
      </a:minorFont>
    </a:fontScheme>
    <a:fmtScheme name="GTZ">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18340</TotalTime>
  <Words>664</Words>
  <Application>Microsoft Office PowerPoint</Application>
  <PresentationFormat>Custom</PresentationFormat>
  <Paragraphs>92</Paragraphs>
  <Slides>14</Slides>
  <Notes>14</Notes>
  <HiddenSlides>0</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14</vt:i4>
      </vt:variant>
    </vt:vector>
  </HeadingPairs>
  <TitlesOfParts>
    <vt:vector size="24" baseType="lpstr">
      <vt:lpstr>Arial</vt:lpstr>
      <vt:lpstr>Arial </vt:lpstr>
      <vt:lpstr>Arial Narrow</vt:lpstr>
      <vt:lpstr>Calibri</vt:lpstr>
      <vt:lpstr>Lucida Grande</vt:lpstr>
      <vt:lpstr>Wingdings</vt:lpstr>
      <vt:lpstr>Office Theme</vt:lpstr>
      <vt:lpstr>giz-powerpoint-leerfolie-en-1</vt:lpstr>
      <vt:lpstr>1_giz-powerpoint-leerfolie-en-1</vt:lpstr>
      <vt:lpstr>2_giz-powerpoint-leerfolie-en-1</vt:lpstr>
      <vt:lpstr>Myanmar Off-Grid Renewable Energy Demonstration Project  (ADB TA 8657 MYA)</vt:lpstr>
      <vt:lpstr>Electronic load controller (ELC)</vt:lpstr>
      <vt:lpstr>ELC suppliers</vt:lpstr>
      <vt:lpstr>Mya Ze Di</vt:lpstr>
      <vt:lpstr>Mya Ze Di</vt:lpstr>
      <vt:lpstr>Mya Ze Di head and flow</vt:lpstr>
      <vt:lpstr>Myaing</vt:lpstr>
      <vt:lpstr>Myaing</vt:lpstr>
      <vt:lpstr>Myaing</vt:lpstr>
      <vt:lpstr>Myaing</vt:lpstr>
      <vt:lpstr>Myaing flow</vt:lpstr>
      <vt:lpstr>Efficiency and Flow</vt:lpstr>
      <vt:lpstr>Efficiency</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Jon Anderson</dc:creator>
  <cp:lastModifiedBy>Chris Greacen</cp:lastModifiedBy>
  <cp:revision>783</cp:revision>
  <dcterms:created xsi:type="dcterms:W3CDTF">2014-07-04T20:52:00Z</dcterms:created>
  <dcterms:modified xsi:type="dcterms:W3CDTF">2016-11-05T10:51:13Z</dcterms:modified>
</cp:coreProperties>
</file>